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39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  <p:sldMasterId id="2147483996" r:id="rId2"/>
  </p:sldMasterIdLst>
  <p:notesMasterIdLst>
    <p:notesMasterId r:id="rId151"/>
  </p:notesMasterIdLst>
  <p:handoutMasterIdLst>
    <p:handoutMasterId r:id="rId152"/>
  </p:handoutMasterIdLst>
  <p:sldIdLst>
    <p:sldId id="471" r:id="rId3"/>
    <p:sldId id="256" r:id="rId4"/>
    <p:sldId id="357" r:id="rId5"/>
    <p:sldId id="486" r:id="rId6"/>
    <p:sldId id="419" r:id="rId7"/>
    <p:sldId id="260" r:id="rId8"/>
    <p:sldId id="373" r:id="rId9"/>
    <p:sldId id="374" r:id="rId10"/>
    <p:sldId id="424" r:id="rId11"/>
    <p:sldId id="375" r:id="rId12"/>
    <p:sldId id="376" r:id="rId13"/>
    <p:sldId id="378" r:id="rId14"/>
    <p:sldId id="476" r:id="rId15"/>
    <p:sldId id="488" r:id="rId16"/>
    <p:sldId id="477" r:id="rId17"/>
    <p:sldId id="487" r:id="rId18"/>
    <p:sldId id="380" r:id="rId19"/>
    <p:sldId id="386" r:id="rId20"/>
    <p:sldId id="457" r:id="rId21"/>
    <p:sldId id="439" r:id="rId22"/>
    <p:sldId id="459" r:id="rId23"/>
    <p:sldId id="440" r:id="rId24"/>
    <p:sldId id="456" r:id="rId25"/>
    <p:sldId id="441" r:id="rId26"/>
    <p:sldId id="445" r:id="rId27"/>
    <p:sldId id="446" r:id="rId28"/>
    <p:sldId id="489" r:id="rId29"/>
    <p:sldId id="490" r:id="rId30"/>
    <p:sldId id="491" r:id="rId31"/>
    <p:sldId id="492" r:id="rId32"/>
    <p:sldId id="493" r:id="rId33"/>
    <p:sldId id="494" r:id="rId34"/>
    <p:sldId id="495" r:id="rId35"/>
    <p:sldId id="496" r:id="rId36"/>
    <p:sldId id="497" r:id="rId37"/>
    <p:sldId id="498" r:id="rId38"/>
    <p:sldId id="499" r:id="rId39"/>
    <p:sldId id="500" r:id="rId40"/>
    <p:sldId id="501" r:id="rId41"/>
    <p:sldId id="502" r:id="rId42"/>
    <p:sldId id="503" r:id="rId43"/>
    <p:sldId id="504" r:id="rId44"/>
    <p:sldId id="442" r:id="rId45"/>
    <p:sldId id="447" r:id="rId46"/>
    <p:sldId id="377" r:id="rId47"/>
    <p:sldId id="425" r:id="rId48"/>
    <p:sldId id="505" r:id="rId49"/>
    <p:sldId id="506" r:id="rId50"/>
    <p:sldId id="507" r:id="rId51"/>
    <p:sldId id="448" r:id="rId52"/>
    <p:sldId id="469" r:id="rId53"/>
    <p:sldId id="548" r:id="rId54"/>
    <p:sldId id="550" r:id="rId55"/>
    <p:sldId id="570" r:id="rId56"/>
    <p:sldId id="573" r:id="rId57"/>
    <p:sldId id="572" r:id="rId58"/>
    <p:sldId id="571" r:id="rId59"/>
    <p:sldId id="449" r:id="rId60"/>
    <p:sldId id="428" r:id="rId61"/>
    <p:sldId id="574" r:id="rId62"/>
    <p:sldId id="575" r:id="rId63"/>
    <p:sldId id="450" r:id="rId64"/>
    <p:sldId id="438" r:id="rId65"/>
    <p:sldId id="470" r:id="rId66"/>
    <p:sldId id="576" r:id="rId67"/>
    <p:sldId id="359" r:id="rId68"/>
    <p:sldId id="451" r:id="rId69"/>
    <p:sldId id="460" r:id="rId70"/>
    <p:sldId id="512" r:id="rId71"/>
    <p:sldId id="514" r:id="rId72"/>
    <p:sldId id="518" r:id="rId73"/>
    <p:sldId id="519" r:id="rId74"/>
    <p:sldId id="521" r:id="rId75"/>
    <p:sldId id="522" r:id="rId76"/>
    <p:sldId id="523" r:id="rId77"/>
    <p:sldId id="452" r:id="rId78"/>
    <p:sldId id="509" r:id="rId79"/>
    <p:sldId id="528" r:id="rId80"/>
    <p:sldId id="527" r:id="rId81"/>
    <p:sldId id="530" r:id="rId82"/>
    <p:sldId id="531" r:id="rId83"/>
    <p:sldId id="532" r:id="rId84"/>
    <p:sldId id="533" r:id="rId85"/>
    <p:sldId id="536" r:id="rId86"/>
    <p:sldId id="472" r:id="rId87"/>
    <p:sldId id="551" r:id="rId88"/>
    <p:sldId id="553" r:id="rId89"/>
    <p:sldId id="554" r:id="rId90"/>
    <p:sldId id="556" r:id="rId91"/>
    <p:sldId id="557" r:id="rId92"/>
    <p:sldId id="558" r:id="rId93"/>
    <p:sldId id="559" r:id="rId94"/>
    <p:sldId id="560" r:id="rId95"/>
    <p:sldId id="473" r:id="rId96"/>
    <p:sldId id="475" r:id="rId97"/>
    <p:sldId id="561" r:id="rId98"/>
    <p:sldId id="562" r:id="rId99"/>
    <p:sldId id="563" r:id="rId100"/>
    <p:sldId id="564" r:id="rId101"/>
    <p:sldId id="565" r:id="rId102"/>
    <p:sldId id="566" r:id="rId103"/>
    <p:sldId id="567" r:id="rId104"/>
    <p:sldId id="568" r:id="rId105"/>
    <p:sldId id="569" r:id="rId106"/>
    <p:sldId id="453" r:id="rId107"/>
    <p:sldId id="467" r:id="rId108"/>
    <p:sldId id="585" r:id="rId109"/>
    <p:sldId id="586" r:id="rId110"/>
    <p:sldId id="587" r:id="rId111"/>
    <p:sldId id="588" r:id="rId112"/>
    <p:sldId id="589" r:id="rId113"/>
    <p:sldId id="590" r:id="rId114"/>
    <p:sldId id="591" r:id="rId115"/>
    <p:sldId id="454" r:id="rId116"/>
    <p:sldId id="468" r:id="rId117"/>
    <p:sldId id="578" r:id="rId118"/>
    <p:sldId id="579" r:id="rId119"/>
    <p:sldId id="580" r:id="rId120"/>
    <p:sldId id="581" r:id="rId121"/>
    <p:sldId id="582" r:id="rId122"/>
    <p:sldId id="583" r:id="rId123"/>
    <p:sldId id="584" r:id="rId124"/>
    <p:sldId id="478" r:id="rId125"/>
    <p:sldId id="480" r:id="rId126"/>
    <p:sldId id="545" r:id="rId127"/>
    <p:sldId id="546" r:id="rId128"/>
    <p:sldId id="547" r:id="rId129"/>
    <p:sldId id="482" r:id="rId130"/>
    <p:sldId id="410" r:id="rId131"/>
    <p:sldId id="412" r:id="rId132"/>
    <p:sldId id="411" r:id="rId133"/>
    <p:sldId id="413" r:id="rId134"/>
    <p:sldId id="415" r:id="rId135"/>
    <p:sldId id="594" r:id="rId136"/>
    <p:sldId id="595" r:id="rId137"/>
    <p:sldId id="596" r:id="rId138"/>
    <p:sldId id="597" r:id="rId139"/>
    <p:sldId id="414" r:id="rId140"/>
    <p:sldId id="592" r:id="rId141"/>
    <p:sldId id="605" r:id="rId142"/>
    <p:sldId id="604" r:id="rId143"/>
    <p:sldId id="599" r:id="rId144"/>
    <p:sldId id="598" r:id="rId145"/>
    <p:sldId id="602" r:id="rId146"/>
    <p:sldId id="603" r:id="rId147"/>
    <p:sldId id="263" r:id="rId148"/>
    <p:sldId id="416" r:id="rId149"/>
    <p:sldId id="371" r:id="rId150"/>
  </p:sldIdLst>
  <p:sldSz cx="9144000" cy="6858000" type="screen4x3"/>
  <p:notesSz cx="6864350" cy="9996488"/>
  <p:embeddedFontLst>
    <p:embeddedFont>
      <p:font typeface="Candara" pitchFamily="34" charset="0"/>
      <p:regular r:id="rId153"/>
      <p:bold r:id="rId154"/>
      <p:italic r:id="rId155"/>
      <p:boldItalic r:id="rId156"/>
    </p:embeddedFont>
    <p:embeddedFont>
      <p:font typeface="HY그래픽M" pitchFamily="18" charset="-127"/>
      <p:regular r:id="rId157"/>
    </p:embeddedFont>
    <p:embeddedFont>
      <p:font typeface="맑은 고딕" pitchFamily="50" charset="-127"/>
      <p:regular r:id="rId158"/>
      <p:bold r:id="rId159"/>
    </p:embeddedFont>
    <p:embeddedFont>
      <p:font typeface="나눔고딕 ExtraBold" charset="-127"/>
      <p:bold r:id="rId160"/>
    </p:embeddedFont>
    <p:embeddedFont>
      <p:font typeface="나눔고딕" charset="-127"/>
      <p:regular r:id="rId161"/>
      <p:bold r:id="rId1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3F626D"/>
    <a:srgbClr val="1D2B37"/>
    <a:srgbClr val="FFFFFF"/>
    <a:srgbClr val="192B3B"/>
    <a:srgbClr val="2AE4FF"/>
    <a:srgbClr val="49D5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7" autoAdjust="0"/>
    <p:restoredTop sz="94645" autoAdjust="0"/>
  </p:normalViewPr>
  <p:slideViewPr>
    <p:cSldViewPr snapToGrid="0" snapToObjects="1">
      <p:cViewPr varScale="1">
        <p:scale>
          <a:sx n="85" d="100"/>
          <a:sy n="85" d="100"/>
        </p:scale>
        <p:origin x="-138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font" Target="fonts/font2.fntdata"/><Relationship Id="rId159" Type="http://schemas.openxmlformats.org/officeDocument/2006/relationships/font" Target="fonts/font7.fntdata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font" Target="fonts/font8.fntdata"/><Relationship Id="rId16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font" Target="fonts/font3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font" Target="fonts/font9.fntdata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notesMaster" Target="notesMasters/notesMaster1.xml"/><Relationship Id="rId156" Type="http://schemas.openxmlformats.org/officeDocument/2006/relationships/font" Target="fonts/font4.fntdata"/><Relationship Id="rId16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font" Target="fonts/font5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7788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55E8E-07A7-4301-863B-D15DA7B6DA34}" type="datetimeFigureOut">
              <a:rPr lang="ko-KR" altLang="en-US" smtClean="0"/>
              <a:pPr/>
              <a:t>2020-02-11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7788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A9CD0-19BD-4F0C-A25A-BE29C00D62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382340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5369A76B-6278-4649-B535-31EF52A8CEF3}" type="datetimeFigureOut">
              <a:rPr lang="ko-KR" altLang="en-US" smtClean="0"/>
              <a:pPr/>
              <a:t>2020-02-11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08D1084C-C5EC-43DE-A90F-831C4D7FBF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56651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02678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14329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79333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71812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613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2/11/2020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790969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95323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0868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2020-02-11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900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2020-02-11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301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2020-02-11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4329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64338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3133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B10C3-9445-41C9-B0E3-6F46B6581ACA}" type="datetimeFigureOut">
              <a:rPr lang="ko-KR" altLang="en-US" smtClean="0"/>
              <a:pPr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19038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8BEB10C3-9445-41C9-B0E3-6F46B6581ACA}" type="datetimeFigureOut">
              <a:rPr lang="ko-KR" altLang="en-US" smtClean="0"/>
              <a:pPr/>
              <a:t>2020-02-11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1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1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1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1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C%9E%90%EC%9C%A0_%EC%86%8C%ED%94%84%ED%8A%B8%EC%9B%A8%EC%96%B4" TargetMode="External"/><Relationship Id="rId3" Type="http://schemas.openxmlformats.org/officeDocument/2006/relationships/hyperlink" Target="https://ko.wikipedia.org/wiki/%ED%8D%BC%EC%8B%9C%EC%8A%A4%ED%84%B4%EC%8A%A4_%ED%94%84%EB%A0%88%EC%9E%84%EC%9B%8C%ED%81%AC" TargetMode="External"/><Relationship Id="rId7" Type="http://schemas.openxmlformats.org/officeDocument/2006/relationships/hyperlink" Target="https://ko.wikipedia.org/wiki/%EC%95%84%ED%8C%8C%EC%B9%98_%EB%9D%BC%EC%9D%B4%EC%84%A0%EC%8A%A4" TargetMode="External"/><Relationship Id="rId2" Type="http://schemas.openxmlformats.org/officeDocument/2006/relationships/hyperlink" Target="https://ko.wikipedia.org/wiki/%EC%9E%90%EB%B0%94_(%ED%94%84%EB%A1%9C%EA%B7%B8%EB%9E%98%EB%B0%8D_%EC%96%B8%EC%96%B4)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ko.wikipedia.org/wiki/SQL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ko.wikipedia.org/wiki/%EC%A0%80%EC%9E%A5_%ED%94%84%EB%A1%9C%EC%8B%9C%EC%A0%80" TargetMode="External"/><Relationship Id="rId10" Type="http://schemas.openxmlformats.org/officeDocument/2006/relationships/hyperlink" Target="https://zetawiki.com/wiki/ORM" TargetMode="External"/><Relationship Id="rId4" Type="http://schemas.openxmlformats.org/officeDocument/2006/relationships/hyperlink" Target="https://ko.wikipedia.org/wiki/XML" TargetMode="External"/><Relationship Id="rId9" Type="http://schemas.openxmlformats.org/officeDocument/2006/relationships/hyperlink" Target="https://ko.wikipedia.org/wiki/IBATIS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/index.php?title=Microsoft_Cognitive_Toolkit&amp;action=edit&amp;redlink=1" TargetMode="External"/><Relationship Id="rId13" Type="http://schemas.openxmlformats.org/officeDocument/2006/relationships/hyperlink" Target="https://ko.wikipedia.org/w/index.php?title=CNTK&amp;action=edit&amp;redlink=1" TargetMode="External"/><Relationship Id="rId3" Type="http://schemas.openxmlformats.org/officeDocument/2006/relationships/hyperlink" Target="https://ko.wikipedia.org/wiki/%EC%98%A4%ED%94%88_%EC%86%8C%EC%8A%A4_%EC%86%8C%ED%94%84%ED%8A%B8%EC%9B%A8%EC%96%B4" TargetMode="External"/><Relationship Id="rId7" Type="http://schemas.openxmlformats.org/officeDocument/2006/relationships/hyperlink" Target="https://ko.wikipedia.org/wiki/%ED%85%90%EC%84%9C%ED%94%8C%EB%A1%9C" TargetMode="External"/><Relationship Id="rId12" Type="http://schemas.openxmlformats.org/officeDocument/2006/relationships/hyperlink" Target="https://ko.wikipedia.org/wiki/%EB%A7%88%EC%9D%B4%ED%81%AC%EB%A1%9C%EC%86%8C%ED%94%84%ED%8A%B8" TargetMode="External"/><Relationship Id="rId2" Type="http://schemas.openxmlformats.org/officeDocument/2006/relationships/hyperlink" Target="https://ko.wikipedia.org/wiki/%ED%8C%8C%EC%9D%B4%EC%8D%AC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ko.wikipedia.org/wiki/Deeplearning4j" TargetMode="External"/><Relationship Id="rId11" Type="http://schemas.openxmlformats.org/officeDocument/2006/relationships/hyperlink" Target="https://ko.wikipedia.org/wiki/%EA%B5%AC%EA%B8%80" TargetMode="External"/><Relationship Id="rId5" Type="http://schemas.openxmlformats.org/officeDocument/2006/relationships/hyperlink" Target="https://ko.wikipedia.org/w/index.php?title=MXNet&amp;action=edit&amp;redlink=1" TargetMode="External"/><Relationship Id="rId15" Type="http://schemas.openxmlformats.org/officeDocument/2006/relationships/image" Target="../media/image9.jpeg"/><Relationship Id="rId10" Type="http://schemas.openxmlformats.org/officeDocument/2006/relationships/hyperlink" Target="https://ko.wikipedia.org/wiki/%EB%94%A5_%EB%9F%AC%EB%8B%9D" TargetMode="External"/><Relationship Id="rId4" Type="http://schemas.openxmlformats.org/officeDocument/2006/relationships/hyperlink" Target="https://ko.wikipedia.org/wiki/%EC%9D%B8%EA%B3%B5%EC%8B%A0%EA%B2%BD%EB%A7%9D" TargetMode="External"/><Relationship Id="rId9" Type="http://schemas.openxmlformats.org/officeDocument/2006/relationships/hyperlink" Target="https://ko.wikipedia.org/w/index.php?title=Theano&amp;action=edit&amp;redlink=1" TargetMode="External"/><Relationship Id="rId14" Type="http://schemas.openxmlformats.org/officeDocument/2006/relationships/hyperlink" Target="https://ko.wikipedia.org/wiki/%EC%BC%80%EB%9D%BC%EC%8A%A4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44733" y="1969168"/>
            <a:ext cx="7613467" cy="0"/>
          </a:xfrm>
          <a:prstGeom prst="line">
            <a:avLst/>
          </a:prstGeom>
          <a:ln w="12700">
            <a:solidFill>
              <a:srgbClr val="1D2B37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85800" y="1049396"/>
            <a:ext cx="7772400" cy="110973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수료 프로젝트</a:t>
            </a:r>
            <a:endParaRPr lang="ko-KR" altLang="en-US" sz="2200" b="1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080103" y="4018085"/>
            <a:ext cx="7016262" cy="712906"/>
          </a:xfrm>
          <a:effectLst/>
        </p:spPr>
        <p:txBody>
          <a:bodyPr>
            <a:noAutofit/>
          </a:bodyPr>
          <a:lstStyle/>
          <a:p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자바 오픈 소스 기반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빅데이터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 분석 개발자 양성 과정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2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기</a:t>
            </a:r>
            <a:endParaRPr lang="en-US" altLang="ko-KR" sz="1800" b="1" dirty="0" smtClean="0">
              <a:solidFill>
                <a:schemeClr val="tx1"/>
              </a:solidFill>
              <a:latin typeface="+mj-ea"/>
              <a:ea typeface="+mj-ea"/>
              <a:cs typeface="SM JGothic Std Regular"/>
            </a:endParaRPr>
          </a:p>
          <a:p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(2019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년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8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월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12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일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~ 2020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년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2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월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12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일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: 6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개월 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960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시간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)</a:t>
            </a:r>
            <a:endParaRPr lang="en-US" altLang="ko-KR" sz="1800" b="1" dirty="0">
              <a:solidFill>
                <a:schemeClr val="tx1"/>
              </a:solidFill>
              <a:latin typeface="+mj-ea"/>
              <a:ea typeface="+mj-ea"/>
              <a:cs typeface="SM JGothic Std Regular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010529" y="5701110"/>
            <a:ext cx="7016262" cy="712906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(</a:t>
            </a:r>
            <a:r>
              <a:rPr lang="ko-KR" altLang="en-US" sz="1800">
                <a:solidFill>
                  <a:schemeClr val="tx1"/>
                </a:solidFill>
              </a:rPr>
              <a:t>주</a:t>
            </a:r>
            <a:r>
              <a:rPr lang="en-US" altLang="ko-KR" sz="1800">
                <a:solidFill>
                  <a:schemeClr val="tx1"/>
                </a:solidFill>
              </a:rPr>
              <a:t>)</a:t>
            </a:r>
            <a:r>
              <a:rPr lang="ko-KR" altLang="en-US" sz="1800">
                <a:solidFill>
                  <a:schemeClr val="tx1"/>
                </a:solidFill>
              </a:rPr>
              <a:t>솔데스크 </a:t>
            </a:r>
            <a:r>
              <a:rPr lang="en-US" altLang="ko-KR" sz="1800">
                <a:solidFill>
                  <a:schemeClr val="tx1"/>
                </a:solidFill>
              </a:rPr>
              <a:t>IT </a:t>
            </a:r>
            <a:r>
              <a:rPr lang="ko-KR" altLang="en-US" sz="1800">
                <a:solidFill>
                  <a:schemeClr val="tx1"/>
                </a:solidFill>
              </a:rPr>
              <a:t>아카데미</a:t>
            </a:r>
            <a:endParaRPr lang="en-US" altLang="ko-KR" sz="1800" b="1">
              <a:solidFill>
                <a:schemeClr val="tx1"/>
              </a:solidFill>
              <a:latin typeface="+mj-ea"/>
              <a:ea typeface="+mj-ea"/>
              <a:cs typeface="SM JGothic St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90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5</a:t>
            </a: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.1 </a:t>
            </a:r>
            <a:r>
              <a:rPr lang="en-US" altLang="ko-KR" sz="1800" b="1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OOSE(Object Oriented SW Engineering</a:t>
            </a:r>
            <a:r>
              <a:rPr lang="en-US" altLang="ko-KR" sz="1800" b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), </a:t>
            </a:r>
            <a:r>
              <a:rPr lang="en-US" altLang="ko-KR" sz="1800" b="1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OSS(Open Source Software)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34441" y="1842777"/>
            <a:ext cx="7656112" cy="3740339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altLang="ko-KR" sz="1600">
              <a:solidFill>
                <a:srgbClr val="3F626D">
                  <a:alpha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M KGothic Std Regular"/>
            </a:endParaRPr>
          </a:p>
          <a:p>
            <a:r>
              <a:rPr lang="en-US" altLang="ko-KR" sz="1600" b="1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OOSE(Object Oriented SW Engineering)</a:t>
            </a:r>
          </a:p>
          <a:p>
            <a:pPr lvl="1"/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소프트웨어 개발을 객체지향 적인 방법을 적용하는 것으로 재이용성과 유지보수성을 향상 시키며 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OSS(Open Source Software)</a:t>
            </a:r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를 이용하여 웹 개발시에 각각의 처리 계층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(Model, View, Controller)</a:t>
            </a:r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을 분리하여 개발함으로 개발자가 빠르게 시스템 구축이 가능함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</a:t>
            </a:r>
          </a:p>
          <a:p>
            <a:pPr lvl="1"/>
            <a:endParaRPr lang="en-US" altLang="ko-KR" sz="1600">
              <a:solidFill>
                <a:srgbClr val="1D2B3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M KGothic Std Regular"/>
            </a:endParaRPr>
          </a:p>
          <a:p>
            <a:pPr lvl="1"/>
            <a:endParaRPr lang="en-US" altLang="ko-KR" sz="1600">
              <a:solidFill>
                <a:srgbClr val="1D2B3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M KGothic Std Regular"/>
            </a:endParaRPr>
          </a:p>
          <a:p>
            <a:r>
              <a:rPr lang="en-US" altLang="ko-KR" sz="1600" b="1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OSS(Open Source Software) </a:t>
            </a:r>
          </a:p>
          <a:p>
            <a:pPr lvl="1"/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소프트웨어의 개방과 공유를 지향하는것으로 대표적인 개발 환경으로 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Spring, </a:t>
            </a:r>
            <a:r>
              <a:rPr lang="en-US" altLang="ko-KR" sz="1600" err="1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MyBATIS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, jQuery</a:t>
            </a:r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등을 말함</a:t>
            </a:r>
            <a:endParaRPr lang="en-US" altLang="ko-KR" sz="1600">
              <a:solidFill>
                <a:srgbClr val="1D2B3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M JGothic Std Regular"/>
            </a:endParaRPr>
          </a:p>
          <a:p>
            <a:pPr lvl="1"/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많은 시스템 구축 분야에서 활발하게 사용되고 있으며 각나라의 전자정부 프레임웍등 많은 국가의 전자 정부 구축에 쓰이고 있음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</a:t>
            </a:r>
          </a:p>
          <a:p>
            <a:pPr marL="0" indent="0" algn="ctr">
              <a:lnSpc>
                <a:spcPct val="130000"/>
              </a:lnSpc>
              <a:buNone/>
            </a:pPr>
            <a:endParaRPr lang="en-US" sz="1600">
              <a:solidFill>
                <a:srgbClr val="3F626D">
                  <a:alpha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M KGothic Std Regular"/>
            </a:endParaRPr>
          </a:p>
        </p:txBody>
      </p:sp>
      <p:pic>
        <p:nvPicPr>
          <p:cNvPr id="2050" name="Picture 2" descr="https://upload.wikimedia.org/wikipedia/commons/thumb/4/42/Opensource.svg/220px-Opensourc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175" y="811526"/>
            <a:ext cx="1153378" cy="16304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76214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6)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restrnts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….. </a:t>
            </a:r>
          </a:p>
          <a:p>
            <a:r>
              <a:rPr lang="en-US" altLang="ko-KR" dirty="0" smtClean="0"/>
              <a:t>@</a:t>
            </a:r>
            <a:r>
              <a:rPr lang="en-US" altLang="ko-KR" dirty="0" err="1" smtClean="0"/>
              <a:t>Autowired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private </a:t>
            </a:r>
            <a:r>
              <a:rPr lang="en-US" altLang="ko-KR" b="1" dirty="0" err="1" smtClean="0"/>
              <a:t>RestrntsDAOInter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restrntsDAO</a:t>
            </a:r>
            <a:r>
              <a:rPr lang="en-US" altLang="ko-KR" b="1" dirty="0" smtClean="0"/>
              <a:t>;</a:t>
            </a:r>
            <a:endParaRPr lang="ko-KR" altLang="en-US" b="1" dirty="0"/>
          </a:p>
          <a:p>
            <a:endParaRPr lang="ko-KR" altLang="en-US" dirty="0"/>
          </a:p>
          <a:p>
            <a:r>
              <a:rPr lang="en-US" altLang="ko-KR" dirty="0" smtClean="0"/>
              <a:t>@Override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List&lt;</a:t>
            </a:r>
            <a:r>
              <a:rPr lang="en-US" altLang="ko-KR" b="1" dirty="0" err="1" smtClean="0"/>
              <a:t>RestrntsVO</a:t>
            </a:r>
            <a:r>
              <a:rPr lang="en-US" altLang="ko-KR" b="1" dirty="0" smtClean="0"/>
              <a:t>&gt; </a:t>
            </a:r>
            <a:r>
              <a:rPr lang="en-US" altLang="ko-KR" b="1" dirty="0" err="1" smtClean="0"/>
              <a:t>list_map</a:t>
            </a:r>
            <a:r>
              <a:rPr lang="en-US" altLang="ko-KR" b="1" dirty="0" smtClean="0"/>
              <a:t>() {</a:t>
            </a:r>
          </a:p>
          <a:p>
            <a:r>
              <a:rPr lang="en-US" altLang="ko-KR" dirty="0" smtClean="0"/>
              <a:t>    List&lt;</a:t>
            </a:r>
            <a:r>
              <a:rPr lang="en-US" altLang="ko-KR" dirty="0" err="1" smtClean="0"/>
              <a:t>RestrntsVO</a:t>
            </a:r>
            <a:r>
              <a:rPr lang="en-US" altLang="ko-KR" dirty="0" smtClean="0"/>
              <a:t>&gt; list = </a:t>
            </a:r>
            <a:r>
              <a:rPr lang="en-US" altLang="ko-KR" dirty="0" err="1" smtClean="0"/>
              <a:t>restrntsDAO.list_map</a:t>
            </a:r>
            <a:r>
              <a:rPr lang="en-US" altLang="ko-KR" dirty="0" smtClean="0"/>
              <a:t>();</a:t>
            </a:r>
          </a:p>
          <a:p>
            <a:r>
              <a:rPr lang="ko-KR" altLang="en-US" dirty="0" smtClean="0"/>
              <a:t>    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smtClean="0"/>
              <a:t>return list;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}</a:t>
            </a:r>
          </a:p>
          <a:p>
            <a:r>
              <a:rPr lang="ko-KR" altLang="en-US" dirty="0" smtClean="0"/>
              <a:t>  </a:t>
            </a:r>
          </a:p>
          <a:p>
            <a:r>
              <a:rPr lang="en-US" altLang="ko-KR" dirty="0" smtClean="0"/>
              <a:t>  @Override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List&lt;</a:t>
            </a:r>
            <a:r>
              <a:rPr lang="en-US" altLang="ko-KR" b="1" dirty="0" err="1" smtClean="0"/>
              <a:t>RestrntsVO</a:t>
            </a:r>
            <a:r>
              <a:rPr lang="en-US" altLang="ko-KR" b="1" dirty="0" smtClean="0"/>
              <a:t>&gt; </a:t>
            </a:r>
            <a:r>
              <a:rPr lang="en-US" altLang="ko-KR" b="1" dirty="0" err="1" smtClean="0"/>
              <a:t>list_by_rcateno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rcateno</a:t>
            </a:r>
            <a:r>
              <a:rPr lang="en-US" altLang="ko-KR" b="1" dirty="0" smtClean="0"/>
              <a:t>) {</a:t>
            </a:r>
          </a:p>
          <a:p>
            <a:r>
              <a:rPr lang="en-US" altLang="ko-KR" dirty="0" smtClean="0"/>
              <a:t>    List&lt;</a:t>
            </a:r>
            <a:r>
              <a:rPr lang="en-US" altLang="ko-KR" dirty="0" err="1" smtClean="0"/>
              <a:t>RestrntsVO</a:t>
            </a:r>
            <a:r>
              <a:rPr lang="en-US" altLang="ko-KR" dirty="0" smtClean="0"/>
              <a:t>&gt; list = </a:t>
            </a:r>
            <a:r>
              <a:rPr lang="en-US" altLang="ko-KR" dirty="0" err="1" smtClean="0"/>
              <a:t>restrntsDAO.list_by_rcateno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rcateno</a:t>
            </a:r>
            <a:r>
              <a:rPr lang="en-US" altLang="ko-KR" dirty="0" smtClean="0"/>
              <a:t>);</a:t>
            </a:r>
          </a:p>
          <a:p>
            <a:r>
              <a:rPr lang="ko-KR" altLang="en-US" dirty="0" smtClean="0"/>
              <a:t>    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smtClean="0"/>
              <a:t>return list;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} </a:t>
            </a:r>
          </a:p>
          <a:p>
            <a:r>
              <a:rPr lang="en-US" altLang="ko-KR" dirty="0" smtClean="0"/>
              <a:t>…..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809158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7)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review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….. </a:t>
            </a:r>
          </a:p>
          <a:p>
            <a:r>
              <a:rPr lang="en-US" altLang="ko-KR" dirty="0" smtClean="0"/>
              <a:t>@</a:t>
            </a:r>
            <a:r>
              <a:rPr lang="en-US" altLang="ko-KR" dirty="0" err="1" smtClean="0"/>
              <a:t>Autowired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private </a:t>
            </a:r>
            <a:r>
              <a:rPr lang="en-US" altLang="ko-KR" b="1" dirty="0" err="1" smtClean="0"/>
              <a:t>ReviewDAOInter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reviewDAO</a:t>
            </a:r>
            <a:r>
              <a:rPr lang="en-US" altLang="ko-KR" b="1" dirty="0" smtClean="0"/>
              <a:t>;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  @Override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List&lt;</a:t>
            </a:r>
            <a:r>
              <a:rPr lang="en-US" altLang="ko-KR" b="1" dirty="0" err="1" smtClean="0"/>
              <a:t>ReviewVO</a:t>
            </a:r>
            <a:r>
              <a:rPr lang="en-US" altLang="ko-KR" b="1" dirty="0" smtClean="0"/>
              <a:t>&gt; </a:t>
            </a:r>
            <a:r>
              <a:rPr lang="en-US" altLang="ko-KR" b="1" dirty="0" err="1" smtClean="0"/>
              <a:t>list_by_restno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restno</a:t>
            </a:r>
            <a:r>
              <a:rPr lang="en-US" altLang="ko-KR" b="1" dirty="0" smtClean="0"/>
              <a:t>) {</a:t>
            </a:r>
          </a:p>
          <a:p>
            <a:r>
              <a:rPr lang="en-US" altLang="ko-KR" dirty="0" smtClean="0"/>
              <a:t>    List&lt;</a:t>
            </a:r>
            <a:r>
              <a:rPr lang="en-US" altLang="ko-KR" dirty="0" err="1" smtClean="0"/>
              <a:t>ReviewVO</a:t>
            </a:r>
            <a:r>
              <a:rPr lang="en-US" altLang="ko-KR" dirty="0" smtClean="0"/>
              <a:t>&gt; list = </a:t>
            </a:r>
            <a:r>
              <a:rPr lang="en-US" altLang="ko-KR" dirty="0" err="1" smtClean="0"/>
              <a:t>reviewDAO.list_by_restno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restno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 String content = "";</a:t>
            </a:r>
          </a:p>
          <a:p>
            <a:r>
              <a:rPr lang="ko-KR" altLang="en-US" dirty="0" smtClean="0"/>
              <a:t>    </a:t>
            </a:r>
          </a:p>
          <a:p>
            <a:r>
              <a:rPr lang="ko-KR" altLang="en-US" dirty="0" smtClean="0"/>
              <a:t>    </a:t>
            </a:r>
            <a:r>
              <a:rPr lang="en-US" altLang="ko-KR" dirty="0" smtClean="0"/>
              <a:t>// </a:t>
            </a:r>
            <a:r>
              <a:rPr lang="ko-KR" altLang="en-US" dirty="0" smtClean="0"/>
              <a:t>특수 문자 변경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smtClean="0"/>
              <a:t>for (</a:t>
            </a:r>
            <a:r>
              <a:rPr lang="en-US" altLang="ko-KR" b="1" dirty="0" err="1" smtClean="0"/>
              <a:t>ReviewVO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reviewVO:list</a:t>
            </a:r>
            <a:r>
              <a:rPr lang="en-US" altLang="ko-KR" b="1" dirty="0" smtClean="0"/>
              <a:t>) {</a:t>
            </a:r>
          </a:p>
          <a:p>
            <a:r>
              <a:rPr lang="en-US" altLang="ko-KR" dirty="0" smtClean="0"/>
              <a:t>      content = </a:t>
            </a:r>
            <a:r>
              <a:rPr lang="en-US" altLang="ko-KR" dirty="0" err="1" smtClean="0"/>
              <a:t>reviewVO.getContent</a:t>
            </a:r>
            <a:r>
              <a:rPr lang="en-US" altLang="ko-KR" dirty="0" smtClean="0"/>
              <a:t>();</a:t>
            </a:r>
          </a:p>
          <a:p>
            <a:r>
              <a:rPr lang="en-US" altLang="ko-KR" dirty="0" smtClean="0"/>
              <a:t>      content = </a:t>
            </a:r>
            <a:r>
              <a:rPr lang="en-US" altLang="ko-KR" dirty="0" err="1" smtClean="0"/>
              <a:t>Tool.</a:t>
            </a:r>
            <a:r>
              <a:rPr lang="en-US" altLang="ko-KR" i="1" dirty="0" err="1" smtClean="0"/>
              <a:t>convertChar</a:t>
            </a:r>
            <a:r>
              <a:rPr lang="en-US" altLang="ko-KR" i="1" dirty="0" smtClean="0"/>
              <a:t>(content);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 err="1" smtClean="0"/>
              <a:t>reviewVO.setContent</a:t>
            </a:r>
            <a:r>
              <a:rPr lang="en-US" altLang="ko-KR" dirty="0" smtClean="0"/>
              <a:t>(content);</a:t>
            </a:r>
          </a:p>
          <a:p>
            <a:r>
              <a:rPr lang="ko-KR" altLang="en-US" dirty="0" smtClean="0"/>
              <a:t>    </a:t>
            </a:r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smtClean="0"/>
              <a:t>return list;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} </a:t>
            </a:r>
          </a:p>
          <a:p>
            <a:r>
              <a:rPr lang="en-US" altLang="ko-KR" dirty="0" smtClean="0"/>
              <a:t>…..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809158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8)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s_write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….. </a:t>
            </a:r>
          </a:p>
          <a:p>
            <a:r>
              <a:rPr lang="en-US" altLang="ko-KR" dirty="0" smtClean="0"/>
              <a:t> @</a:t>
            </a:r>
            <a:r>
              <a:rPr lang="en-US" altLang="ko-KR" dirty="0" err="1" smtClean="0"/>
              <a:t>Autowired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private </a:t>
            </a:r>
            <a:r>
              <a:rPr lang="en-US" altLang="ko-KR" b="1" dirty="0" err="1" smtClean="0"/>
              <a:t>S_WriteDAOInter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writeDAO</a:t>
            </a:r>
            <a:r>
              <a:rPr lang="en-US" altLang="ko-KR" b="1" dirty="0" smtClean="0"/>
              <a:t>;</a:t>
            </a:r>
          </a:p>
          <a:p>
            <a:endParaRPr lang="ko-KR" altLang="en-US" dirty="0"/>
          </a:p>
          <a:p>
            <a:r>
              <a:rPr lang="en-US" altLang="ko-KR" dirty="0"/>
              <a:t>  </a:t>
            </a:r>
            <a:r>
              <a:rPr lang="en-US" altLang="ko-KR" dirty="0" smtClean="0"/>
              <a:t>@Override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List&lt;</a:t>
            </a:r>
            <a:r>
              <a:rPr lang="en-US" altLang="ko-KR" b="1" dirty="0" err="1" smtClean="0"/>
              <a:t>S_WriteVO</a:t>
            </a:r>
            <a:r>
              <a:rPr lang="en-US" altLang="ko-KR" b="1" dirty="0" smtClean="0"/>
              <a:t>&gt; </a:t>
            </a:r>
            <a:r>
              <a:rPr lang="en-US" altLang="ko-KR" b="1" dirty="0" err="1" smtClean="0"/>
              <a:t>list_by_somoimno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somoimno</a:t>
            </a:r>
            <a:r>
              <a:rPr lang="en-US" altLang="ko-KR" b="1" dirty="0" smtClean="0"/>
              <a:t>) {</a:t>
            </a:r>
          </a:p>
          <a:p>
            <a:r>
              <a:rPr lang="en-US" altLang="ko-KR" dirty="0" smtClean="0"/>
              <a:t>    List&lt;</a:t>
            </a:r>
            <a:r>
              <a:rPr lang="en-US" altLang="ko-KR" dirty="0" err="1" smtClean="0"/>
              <a:t>S_WriteVO</a:t>
            </a:r>
            <a:r>
              <a:rPr lang="en-US" altLang="ko-KR" dirty="0" smtClean="0"/>
              <a:t>&gt; list = </a:t>
            </a:r>
            <a:r>
              <a:rPr lang="en-US" altLang="ko-KR" dirty="0" err="1" smtClean="0"/>
              <a:t>writeDAO.list_by_somoimno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somoimno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smtClean="0"/>
              <a:t>return list;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}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  @Override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S_WriteVO</a:t>
            </a:r>
            <a:r>
              <a:rPr lang="en-US" altLang="ko-KR" b="1" dirty="0" smtClean="0"/>
              <a:t> read(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writeno</a:t>
            </a:r>
            <a:r>
              <a:rPr lang="en-US" altLang="ko-KR" b="1" dirty="0" smtClean="0"/>
              <a:t>) {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S_WriteVO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writeVO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writeDAO.read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writeno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smtClean="0"/>
              <a:t>return </a:t>
            </a:r>
            <a:r>
              <a:rPr lang="en-US" altLang="ko-KR" b="1" dirty="0" err="1" smtClean="0"/>
              <a:t>writeVO</a:t>
            </a:r>
            <a:r>
              <a:rPr lang="en-US" altLang="ko-KR" b="1" dirty="0" smtClean="0"/>
              <a:t>;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…..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809158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9)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somoim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….. </a:t>
            </a:r>
          </a:p>
          <a:p>
            <a:r>
              <a:rPr lang="en-US" altLang="ko-KR" dirty="0" smtClean="0"/>
              <a:t>@</a:t>
            </a:r>
            <a:r>
              <a:rPr lang="en-US" altLang="ko-KR" dirty="0" err="1" smtClean="0"/>
              <a:t>Autowired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private </a:t>
            </a:r>
            <a:r>
              <a:rPr lang="en-US" altLang="ko-KR" b="1" dirty="0" err="1" smtClean="0"/>
              <a:t>SomoimDAOInter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somoimDAO</a:t>
            </a:r>
            <a:r>
              <a:rPr lang="en-US" altLang="ko-KR" b="1" dirty="0" smtClean="0"/>
              <a:t>;</a:t>
            </a:r>
          </a:p>
          <a:p>
            <a:endParaRPr lang="ko-KR" altLang="en-US" dirty="0"/>
          </a:p>
          <a:p>
            <a:r>
              <a:rPr lang="en-US" altLang="ko-KR" dirty="0" smtClean="0"/>
              <a:t>@Override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List&lt;</a:t>
            </a:r>
            <a:r>
              <a:rPr lang="en-US" altLang="ko-KR" b="1" dirty="0" err="1" smtClean="0"/>
              <a:t>SomoimVO</a:t>
            </a:r>
            <a:r>
              <a:rPr lang="en-US" altLang="ko-KR" b="1" dirty="0" smtClean="0"/>
              <a:t>&gt; </a:t>
            </a:r>
            <a:r>
              <a:rPr lang="en-US" altLang="ko-KR" b="1" dirty="0" err="1" smtClean="0"/>
              <a:t>list_somoimno_asc</a:t>
            </a:r>
            <a:r>
              <a:rPr lang="en-US" altLang="ko-KR" b="1" dirty="0" smtClean="0"/>
              <a:t>() {</a:t>
            </a:r>
          </a:p>
          <a:p>
            <a:r>
              <a:rPr lang="en-US" altLang="ko-KR" dirty="0" smtClean="0"/>
              <a:t>    List&lt;</a:t>
            </a:r>
            <a:r>
              <a:rPr lang="en-US" altLang="ko-KR" dirty="0" err="1" smtClean="0"/>
              <a:t>SomoimVO</a:t>
            </a:r>
            <a:r>
              <a:rPr lang="en-US" altLang="ko-KR" dirty="0" smtClean="0"/>
              <a:t>&gt; list = </a:t>
            </a:r>
            <a:r>
              <a:rPr lang="en-US" altLang="ko-KR" dirty="0" err="1" smtClean="0"/>
              <a:t>somoimDAO.list_somoimno_asc</a:t>
            </a:r>
            <a:r>
              <a:rPr lang="en-US" altLang="ko-KR" dirty="0" smtClean="0"/>
              <a:t>();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smtClean="0"/>
              <a:t>return list;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}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  @Override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SomoimVO</a:t>
            </a:r>
            <a:r>
              <a:rPr lang="en-US" altLang="ko-KR" b="1" dirty="0" smtClean="0"/>
              <a:t> read(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somoimno</a:t>
            </a:r>
            <a:r>
              <a:rPr lang="en-US" altLang="ko-KR" b="1" dirty="0" smtClean="0"/>
              <a:t>) {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SomoimVO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somoimVO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somoimDAO.read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somoimno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smtClean="0"/>
              <a:t>return </a:t>
            </a:r>
            <a:r>
              <a:rPr lang="en-US" altLang="ko-KR" b="1" dirty="0" err="1" smtClean="0"/>
              <a:t>somoimVO</a:t>
            </a:r>
            <a:r>
              <a:rPr lang="en-US" altLang="ko-KR" b="1" dirty="0" smtClean="0"/>
              <a:t>;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…..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809158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10)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admins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261364"/>
            <a:ext cx="76626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….. </a:t>
            </a:r>
          </a:p>
          <a:p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관리자 인지 검사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info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id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boolean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admin_check</a:t>
            </a:r>
            <a:r>
              <a:rPr lang="en-US" altLang="ko-KR" b="1" dirty="0" smtClean="0"/>
              <a:t>(String </a:t>
            </a:r>
            <a:r>
              <a:rPr lang="en-US" altLang="ko-KR" b="1" dirty="0" err="1" smtClean="0"/>
              <a:t>id_admin</a:t>
            </a:r>
            <a:r>
              <a:rPr lang="en-US" altLang="ko-KR" b="1" dirty="0" smtClean="0"/>
              <a:t>, String </a:t>
            </a:r>
            <a:r>
              <a:rPr lang="en-US" altLang="ko-KR" b="1" dirty="0" err="1" smtClean="0"/>
              <a:t>passwd_admin</a:t>
            </a:r>
            <a:r>
              <a:rPr lang="en-US" altLang="ko-KR" b="1" dirty="0" smtClean="0"/>
              <a:t>) {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err="1" smtClean="0"/>
              <a:t>boolean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sw</a:t>
            </a:r>
            <a:r>
              <a:rPr lang="en-US" altLang="ko-KR" b="1" dirty="0" smtClean="0"/>
              <a:t> = false;</a:t>
            </a:r>
          </a:p>
          <a:p>
            <a:r>
              <a:rPr lang="en-US" altLang="ko-KR" dirty="0" smtClean="0"/>
              <a:t>    String[] </a:t>
            </a:r>
            <a:r>
              <a:rPr lang="en-US" altLang="ko-KR" dirty="0" err="1" smtClean="0"/>
              <a:t>admins</a:t>
            </a:r>
            <a:r>
              <a:rPr lang="en-US" altLang="ko-KR" dirty="0" smtClean="0"/>
              <a:t> = {admin1, admin2, admin3};</a:t>
            </a:r>
          </a:p>
          <a:p>
            <a:r>
              <a:rPr lang="ko-KR" altLang="en-US" dirty="0" smtClean="0"/>
              <a:t>    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smtClean="0"/>
              <a:t>for (String </a:t>
            </a:r>
            <a:r>
              <a:rPr lang="en-US" altLang="ko-KR" b="1" dirty="0" err="1" smtClean="0"/>
              <a:t>admin:admins</a:t>
            </a:r>
            <a:r>
              <a:rPr lang="en-US" altLang="ko-KR" b="1" dirty="0" smtClean="0"/>
              <a:t>) {</a:t>
            </a:r>
          </a:p>
          <a:p>
            <a:r>
              <a:rPr lang="en-US" altLang="ko-KR" dirty="0" smtClean="0"/>
              <a:t>      String[] tokens = </a:t>
            </a:r>
            <a:r>
              <a:rPr lang="en-US" altLang="ko-KR" dirty="0" err="1" smtClean="0"/>
              <a:t>admin.split</a:t>
            </a:r>
            <a:r>
              <a:rPr lang="en-US" altLang="ko-KR" dirty="0" smtClean="0"/>
              <a:t>("/");    // {"admin1","1234","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1"} </a:t>
            </a:r>
          </a:p>
          <a:p>
            <a:r>
              <a:rPr lang="en-US" altLang="ko-KR" dirty="0" smtClean="0"/>
              <a:t>      </a:t>
            </a:r>
            <a:r>
              <a:rPr lang="en-US" altLang="ko-KR" b="1" dirty="0" smtClean="0"/>
              <a:t>if (tokens[0].equals(</a:t>
            </a:r>
            <a:r>
              <a:rPr lang="en-US" altLang="ko-KR" b="1" dirty="0" err="1" smtClean="0"/>
              <a:t>id_admin</a:t>
            </a:r>
            <a:r>
              <a:rPr lang="en-US" altLang="ko-KR" b="1" dirty="0" smtClean="0"/>
              <a:t>) &amp;&amp; tokens[1].equals(</a:t>
            </a:r>
            <a:r>
              <a:rPr lang="en-US" altLang="ko-KR" b="1" dirty="0" err="1" smtClean="0"/>
              <a:t>passwd_admin</a:t>
            </a:r>
            <a:r>
              <a:rPr lang="en-US" altLang="ko-KR" b="1" dirty="0" smtClean="0"/>
              <a:t>)) {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sw</a:t>
            </a:r>
            <a:r>
              <a:rPr lang="en-US" altLang="ko-KR" dirty="0" smtClean="0"/>
              <a:t> = </a:t>
            </a:r>
            <a:r>
              <a:rPr lang="en-US" altLang="ko-KR" b="1" dirty="0" smtClean="0"/>
              <a:t>true;</a:t>
            </a:r>
          </a:p>
          <a:p>
            <a:r>
              <a:rPr lang="ko-KR" altLang="en-US" dirty="0" smtClean="0"/>
              <a:t>      </a:t>
            </a:r>
            <a:r>
              <a:rPr lang="en-US" altLang="ko-KR" dirty="0" smtClean="0"/>
              <a:t>}</a:t>
            </a:r>
          </a:p>
          <a:p>
            <a:r>
              <a:rPr lang="ko-KR" altLang="en-US" dirty="0" smtClean="0"/>
              <a:t>    </a:t>
            </a:r>
            <a:r>
              <a:rPr lang="en-US" altLang="ko-KR" dirty="0" smtClean="0"/>
              <a:t>}</a:t>
            </a:r>
            <a:endParaRPr lang="ko-KR" altLang="en-US" dirty="0" smtClean="0"/>
          </a:p>
          <a:p>
            <a:r>
              <a:rPr lang="en-US" altLang="ko-KR" dirty="0" smtClean="0"/>
              <a:t>    </a:t>
            </a:r>
            <a:r>
              <a:rPr lang="en-US" altLang="ko-KR" b="1" dirty="0" smtClean="0"/>
              <a:t>return </a:t>
            </a:r>
            <a:r>
              <a:rPr lang="en-US" altLang="ko-KR" b="1" dirty="0" err="1" smtClean="0"/>
              <a:t>sw</a:t>
            </a:r>
            <a:r>
              <a:rPr lang="en-US" altLang="ko-KR" b="1" dirty="0" smtClean="0"/>
              <a:t>;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…..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809158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96103"/>
            <a:ext cx="4785674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9.5 Spring framework</a:t>
            </a:r>
            <a:endParaRPr lang="en-US" altLang="ko-KR" sz="2800" b="1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JGothic St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105331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admins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 </a:t>
            </a:r>
            <a:r>
              <a:rPr lang="en-US" altLang="ko-KR" sz="1100" dirty="0" smtClean="0"/>
              <a:t>/**</a:t>
            </a:r>
          </a:p>
          <a:p>
            <a:r>
              <a:rPr lang="ko-KR" altLang="en-US" sz="1100" dirty="0" smtClean="0"/>
              <a:t>   * 관리자 로그인 처리</a:t>
            </a:r>
          </a:p>
          <a:p>
            <a:r>
              <a:rPr lang="en-US" altLang="ko-KR" sz="1100" dirty="0" smtClean="0"/>
              <a:t>   * </a:t>
            </a:r>
            <a:r>
              <a:rPr lang="en-US" altLang="ko-KR" sz="1100" b="1" dirty="0" smtClean="0"/>
              <a:t>@return</a:t>
            </a:r>
          </a:p>
          <a:p>
            <a:r>
              <a:rPr lang="ko-KR" altLang="en-US" sz="1100" dirty="0" smtClean="0"/>
              <a:t>   *</a:t>
            </a:r>
            <a:r>
              <a:rPr lang="en-US" altLang="ko-KR" sz="1100" dirty="0" smtClean="0"/>
              <a:t>/</a:t>
            </a:r>
          </a:p>
          <a:p>
            <a:r>
              <a:rPr lang="en-US" altLang="ko-KR" sz="1100" dirty="0" smtClean="0"/>
              <a:t>  // http://localhost:9090/team1/admins/login.do </a:t>
            </a:r>
          </a:p>
          <a:p>
            <a:r>
              <a:rPr lang="en-US" altLang="ko-KR" sz="1100" dirty="0" smtClean="0"/>
              <a:t>  @</a:t>
            </a:r>
            <a:r>
              <a:rPr lang="en-US" altLang="ko-KR" sz="1100" dirty="0" err="1" smtClean="0"/>
              <a:t>RequestMapping</a:t>
            </a:r>
            <a:r>
              <a:rPr lang="en-US" altLang="ko-KR" sz="1100" dirty="0" smtClean="0"/>
              <a:t>(value = "/</a:t>
            </a:r>
            <a:r>
              <a:rPr lang="en-US" altLang="ko-KR" sz="1100" dirty="0" err="1" smtClean="0"/>
              <a:t>admins</a:t>
            </a:r>
            <a:r>
              <a:rPr lang="en-US" altLang="ko-KR" sz="1100" dirty="0" smtClean="0"/>
              <a:t>/</a:t>
            </a:r>
            <a:r>
              <a:rPr lang="en-US" altLang="ko-KR" sz="1100" dirty="0" err="1" smtClean="0"/>
              <a:t>login.do</a:t>
            </a:r>
            <a:r>
              <a:rPr lang="en-US" altLang="ko-KR" sz="1100" dirty="0" smtClean="0"/>
              <a:t>", </a:t>
            </a:r>
          </a:p>
          <a:p>
            <a:r>
              <a:rPr lang="en-US" altLang="ko-KR" sz="1100" dirty="0" smtClean="0"/>
              <a:t>                             method = RequestMethod.</a:t>
            </a:r>
            <a:r>
              <a:rPr lang="en-US" altLang="ko-KR" sz="1100" b="1" i="1" dirty="0" smtClean="0"/>
              <a:t>POST)</a:t>
            </a:r>
          </a:p>
          <a:p>
            <a:r>
              <a:rPr lang="en-US" altLang="ko-KR" sz="1100" dirty="0" smtClean="0"/>
              <a:t>  </a:t>
            </a:r>
            <a:r>
              <a:rPr lang="en-US" altLang="ko-KR" sz="1100" b="1" dirty="0" smtClean="0"/>
              <a:t>public </a:t>
            </a:r>
            <a:r>
              <a:rPr lang="en-US" altLang="ko-KR" sz="1100" b="1" dirty="0" err="1" smtClean="0"/>
              <a:t>ModelAndView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login_proc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HttpServletRequest</a:t>
            </a:r>
            <a:r>
              <a:rPr lang="en-US" altLang="ko-KR" sz="1100" b="1" dirty="0" smtClean="0"/>
              <a:t> request,</a:t>
            </a:r>
          </a:p>
          <a:p>
            <a:r>
              <a:rPr lang="en-US" altLang="ko-KR" sz="1100" dirty="0" smtClean="0"/>
              <a:t>                                                 </a:t>
            </a:r>
            <a:r>
              <a:rPr lang="en-US" altLang="ko-KR" sz="1100" dirty="0" err="1" smtClean="0"/>
              <a:t>HttpServletResponse</a:t>
            </a:r>
            <a:r>
              <a:rPr lang="en-US" altLang="ko-KR" sz="1100" dirty="0" smtClean="0"/>
              <a:t> response,</a:t>
            </a:r>
          </a:p>
          <a:p>
            <a:r>
              <a:rPr lang="en-US" altLang="ko-KR" sz="1100" dirty="0" smtClean="0"/>
              <a:t>                                                 </a:t>
            </a:r>
            <a:r>
              <a:rPr lang="en-US" altLang="ko-KR" sz="1100" dirty="0" err="1" smtClean="0"/>
              <a:t>HttpSession</a:t>
            </a:r>
            <a:r>
              <a:rPr lang="en-US" altLang="ko-KR" sz="1100" dirty="0" smtClean="0"/>
              <a:t> session,</a:t>
            </a:r>
          </a:p>
          <a:p>
            <a:r>
              <a:rPr lang="en-US" altLang="ko-KR" sz="1100" dirty="0" smtClean="0"/>
              <a:t>                                                 String </a:t>
            </a:r>
            <a:r>
              <a:rPr lang="en-US" altLang="ko-KR" sz="1100" dirty="0" err="1" smtClean="0"/>
              <a:t>id_admin</a:t>
            </a:r>
            <a:r>
              <a:rPr lang="en-US" altLang="ko-KR" sz="1100" dirty="0" smtClean="0"/>
              <a:t>, </a:t>
            </a:r>
          </a:p>
          <a:p>
            <a:r>
              <a:rPr lang="en-US" altLang="ko-KR" sz="1100" dirty="0" smtClean="0"/>
              <a:t>                                                 String </a:t>
            </a:r>
            <a:r>
              <a:rPr lang="en-US" altLang="ko-KR" sz="1100" dirty="0" err="1" smtClean="0"/>
              <a:t>passwd_admin</a:t>
            </a:r>
            <a:r>
              <a:rPr lang="en-US" altLang="ko-KR" sz="1100" dirty="0" smtClean="0"/>
              <a:t>) {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ModelAndView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mav</a:t>
            </a:r>
            <a:r>
              <a:rPr lang="en-US" altLang="ko-KR" sz="1100" dirty="0" smtClean="0"/>
              <a:t> = </a:t>
            </a:r>
            <a:r>
              <a:rPr lang="en-US" altLang="ko-KR" sz="1100" b="1" dirty="0" smtClean="0"/>
              <a:t>new </a:t>
            </a:r>
            <a:r>
              <a:rPr lang="en-US" altLang="ko-KR" sz="1100" b="1" dirty="0" err="1" smtClean="0"/>
              <a:t>ModelAndView</a:t>
            </a:r>
            <a:r>
              <a:rPr lang="en-US" altLang="ko-KR" sz="1100" b="1" dirty="0" smtClean="0"/>
              <a:t>();</a:t>
            </a:r>
          </a:p>
          <a:p>
            <a:r>
              <a:rPr lang="ko-KR" altLang="en-US" sz="1100" dirty="0" smtClean="0"/>
              <a:t>    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b="1" dirty="0" err="1" smtClean="0"/>
              <a:t>boolean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sw</a:t>
            </a:r>
            <a:r>
              <a:rPr lang="en-US" altLang="ko-KR" sz="1100" b="1" dirty="0" smtClean="0"/>
              <a:t> = </a:t>
            </a:r>
            <a:r>
              <a:rPr lang="en-US" altLang="ko-KR" sz="1100" b="1" dirty="0" err="1" smtClean="0"/>
              <a:t>adminProc.login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id_admin</a:t>
            </a:r>
            <a:r>
              <a:rPr lang="en-US" altLang="ko-KR" sz="1100" b="1" dirty="0" smtClean="0"/>
              <a:t>, </a:t>
            </a:r>
            <a:r>
              <a:rPr lang="en-US" altLang="ko-KR" sz="1100" b="1" dirty="0" err="1" smtClean="0"/>
              <a:t>passwd_admin</a:t>
            </a:r>
            <a:r>
              <a:rPr lang="en-US" altLang="ko-KR" sz="1100" b="1" dirty="0" smtClean="0"/>
              <a:t>);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b="1" dirty="0" smtClean="0"/>
              <a:t>if (</a:t>
            </a:r>
            <a:r>
              <a:rPr lang="en-US" altLang="ko-KR" sz="1100" b="1" dirty="0" err="1" smtClean="0"/>
              <a:t>sw</a:t>
            </a:r>
            <a:r>
              <a:rPr lang="en-US" altLang="ko-KR" sz="1100" b="1" dirty="0" smtClean="0"/>
              <a:t> == true) { // </a:t>
            </a:r>
            <a:r>
              <a:rPr lang="ko-KR" altLang="en-US" sz="1100" b="1" dirty="0" smtClean="0"/>
              <a:t>로그인 성공</a:t>
            </a:r>
          </a:p>
          <a:p>
            <a:r>
              <a:rPr lang="en-US" altLang="ko-KR" sz="1100" dirty="0" smtClean="0"/>
              <a:t>      </a:t>
            </a:r>
            <a:r>
              <a:rPr lang="en-US" altLang="ko-KR" sz="1100" dirty="0" err="1" smtClean="0"/>
              <a:t>session.setAttribute</a:t>
            </a:r>
            <a:r>
              <a:rPr lang="en-US" altLang="ko-KR" sz="1100" dirty="0" smtClean="0"/>
              <a:t>("</a:t>
            </a:r>
            <a:r>
              <a:rPr lang="en-US" altLang="ko-KR" sz="1100" dirty="0" err="1" smtClean="0"/>
              <a:t>id_admin</a:t>
            </a:r>
            <a:r>
              <a:rPr lang="en-US" altLang="ko-KR" sz="1100" dirty="0" smtClean="0"/>
              <a:t>", </a:t>
            </a:r>
            <a:r>
              <a:rPr lang="en-US" altLang="ko-KR" sz="1100" dirty="0" err="1" smtClean="0"/>
              <a:t>id_admin</a:t>
            </a:r>
            <a:r>
              <a:rPr lang="en-US" altLang="ko-KR" sz="1100" dirty="0" smtClean="0"/>
              <a:t>);</a:t>
            </a:r>
          </a:p>
          <a:p>
            <a:r>
              <a:rPr lang="en-US" altLang="ko-KR" sz="1100" dirty="0" smtClean="0"/>
              <a:t>      </a:t>
            </a:r>
            <a:r>
              <a:rPr lang="en-US" altLang="ko-KR" sz="1100" dirty="0" err="1" smtClean="0"/>
              <a:t>session.setAttribute</a:t>
            </a:r>
            <a:r>
              <a:rPr lang="en-US" altLang="ko-KR" sz="1100" dirty="0" smtClean="0"/>
              <a:t>("</a:t>
            </a:r>
            <a:r>
              <a:rPr lang="en-US" altLang="ko-KR" sz="1100" dirty="0" err="1" smtClean="0"/>
              <a:t>passwd_admin</a:t>
            </a:r>
            <a:r>
              <a:rPr lang="en-US" altLang="ko-KR" sz="1100" dirty="0" smtClean="0"/>
              <a:t>", </a:t>
            </a:r>
            <a:r>
              <a:rPr lang="en-US" altLang="ko-KR" sz="1100" dirty="0" err="1" smtClean="0"/>
              <a:t>passwd_admin</a:t>
            </a:r>
            <a:r>
              <a:rPr lang="en-US" altLang="ko-KR" sz="1100" dirty="0" smtClean="0"/>
              <a:t>);</a:t>
            </a:r>
          </a:p>
          <a:p>
            <a:r>
              <a:rPr lang="ko-KR" altLang="en-US" sz="1100" dirty="0" smtClean="0"/>
              <a:t>      </a:t>
            </a:r>
          </a:p>
          <a:p>
            <a:r>
              <a:rPr lang="ko-KR" altLang="en-US" sz="1100" dirty="0" smtClean="0"/>
              <a:t>      </a:t>
            </a:r>
            <a:r>
              <a:rPr lang="en-US" altLang="ko-KR" sz="1100" dirty="0" smtClean="0"/>
              <a:t>// </a:t>
            </a:r>
            <a:r>
              <a:rPr lang="ko-KR" altLang="en-US" sz="1100" dirty="0" smtClean="0"/>
              <a:t>관리 목적으로 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번 회원 로그인 처리</a:t>
            </a:r>
          </a:p>
          <a:p>
            <a:r>
              <a:rPr lang="en-US" altLang="ko-KR" sz="1100" dirty="0" smtClean="0"/>
              <a:t>      </a:t>
            </a:r>
            <a:r>
              <a:rPr lang="en-US" altLang="ko-KR" sz="1100" dirty="0" err="1" smtClean="0"/>
              <a:t>MembersVO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memberVO</a:t>
            </a:r>
            <a:r>
              <a:rPr lang="en-US" altLang="ko-KR" sz="1100" dirty="0" smtClean="0"/>
              <a:t> = </a:t>
            </a:r>
            <a:r>
              <a:rPr lang="en-US" altLang="ko-KR" sz="1100" dirty="0" err="1" smtClean="0"/>
              <a:t>memberProc.read</a:t>
            </a:r>
            <a:r>
              <a:rPr lang="en-US" altLang="ko-KR" sz="1100" dirty="0" smtClean="0"/>
              <a:t>(1); </a:t>
            </a:r>
          </a:p>
          <a:p>
            <a:r>
              <a:rPr lang="en-US" altLang="ko-KR" sz="1100" dirty="0" smtClean="0"/>
              <a:t>      </a:t>
            </a:r>
            <a:r>
              <a:rPr lang="en-US" altLang="ko-KR" sz="1100" dirty="0" err="1" smtClean="0"/>
              <a:t>session.setAttribute</a:t>
            </a:r>
            <a:r>
              <a:rPr lang="en-US" altLang="ko-KR" sz="1100" dirty="0" smtClean="0"/>
              <a:t>("</a:t>
            </a:r>
            <a:r>
              <a:rPr lang="en-US" altLang="ko-KR" sz="1100" dirty="0" err="1" smtClean="0"/>
              <a:t>memberno</a:t>
            </a:r>
            <a:r>
              <a:rPr lang="en-US" altLang="ko-KR" sz="1100" dirty="0" smtClean="0"/>
              <a:t>", </a:t>
            </a:r>
            <a:r>
              <a:rPr lang="en-US" altLang="ko-KR" sz="1100" dirty="0" err="1" smtClean="0"/>
              <a:t>memberVO.getMemberno</a:t>
            </a:r>
            <a:r>
              <a:rPr lang="en-US" altLang="ko-KR" sz="1100" dirty="0" smtClean="0"/>
              <a:t>());</a:t>
            </a:r>
          </a:p>
          <a:p>
            <a:r>
              <a:rPr lang="en-US" altLang="ko-KR" sz="1100" dirty="0" smtClean="0"/>
              <a:t>      </a:t>
            </a:r>
            <a:r>
              <a:rPr lang="en-US" altLang="ko-KR" sz="1100" dirty="0" err="1" smtClean="0"/>
              <a:t>session.setAttribute</a:t>
            </a:r>
            <a:r>
              <a:rPr lang="en-US" altLang="ko-KR" sz="1100" dirty="0" smtClean="0"/>
              <a:t>("id", </a:t>
            </a:r>
            <a:r>
              <a:rPr lang="en-US" altLang="ko-KR" sz="1100" dirty="0" err="1" smtClean="0"/>
              <a:t>memberVO.getId</a:t>
            </a:r>
            <a:r>
              <a:rPr lang="en-US" altLang="ko-KR" sz="1100" dirty="0" smtClean="0"/>
              <a:t>());</a:t>
            </a:r>
          </a:p>
          <a:p>
            <a:r>
              <a:rPr lang="en-US" altLang="ko-KR" sz="1100" dirty="0" smtClean="0"/>
              <a:t>      </a:t>
            </a:r>
            <a:r>
              <a:rPr lang="en-US" altLang="ko-KR" sz="1100" dirty="0" err="1" smtClean="0"/>
              <a:t>session.setAttribute</a:t>
            </a:r>
            <a:r>
              <a:rPr lang="en-US" altLang="ko-KR" sz="1100" dirty="0" smtClean="0"/>
              <a:t>("name", </a:t>
            </a:r>
            <a:r>
              <a:rPr lang="en-US" altLang="ko-KR" sz="1100" dirty="0" err="1" smtClean="0"/>
              <a:t>memberVO.getName</a:t>
            </a:r>
            <a:r>
              <a:rPr lang="en-US" altLang="ko-KR" sz="1100" dirty="0" smtClean="0"/>
              <a:t>());</a:t>
            </a:r>
          </a:p>
          <a:p>
            <a:r>
              <a:rPr lang="ko-KR" altLang="en-US" sz="1100" dirty="0" smtClean="0"/>
              <a:t>      </a:t>
            </a:r>
          </a:p>
          <a:p>
            <a:r>
              <a:rPr lang="en-US" altLang="ko-KR" sz="1100" dirty="0" smtClean="0"/>
              <a:t>      </a:t>
            </a:r>
            <a:r>
              <a:rPr lang="en-US" altLang="ko-KR" sz="1100" dirty="0" err="1" smtClean="0"/>
              <a:t>mav.setViewName</a:t>
            </a:r>
            <a:r>
              <a:rPr lang="en-US" altLang="ko-KR" sz="1100" dirty="0" smtClean="0"/>
              <a:t>("redirect:/</a:t>
            </a:r>
            <a:r>
              <a:rPr lang="en-US" altLang="ko-KR" sz="1100" dirty="0" err="1" smtClean="0"/>
              <a:t>index.do</a:t>
            </a:r>
            <a:r>
              <a:rPr lang="en-US" altLang="ko-KR" sz="1100" dirty="0" smtClean="0"/>
              <a:t>");  </a:t>
            </a:r>
          </a:p>
          <a:p>
            <a:r>
              <a:rPr lang="en-US" altLang="ko-KR" sz="1100" dirty="0" smtClean="0"/>
              <a:t>    } </a:t>
            </a:r>
            <a:r>
              <a:rPr lang="en-US" altLang="ko-KR" sz="1100" b="1" dirty="0" smtClean="0"/>
              <a:t>else {</a:t>
            </a:r>
          </a:p>
          <a:p>
            <a:r>
              <a:rPr lang="en-US" altLang="ko-KR" sz="1100" dirty="0" smtClean="0"/>
              <a:t>      </a:t>
            </a:r>
            <a:r>
              <a:rPr lang="en-US" altLang="ko-KR" sz="1100" dirty="0" err="1" smtClean="0"/>
              <a:t>mav.setViewName</a:t>
            </a:r>
            <a:r>
              <a:rPr lang="en-US" altLang="ko-KR" sz="1100" dirty="0" smtClean="0"/>
              <a:t>("redirect:/</a:t>
            </a:r>
            <a:r>
              <a:rPr lang="en-US" altLang="ko-KR" sz="1100" dirty="0" err="1" smtClean="0"/>
              <a:t>admins</a:t>
            </a:r>
            <a:r>
              <a:rPr lang="en-US" altLang="ko-KR" sz="1100" dirty="0" smtClean="0"/>
              <a:t>/login_fail_msg.jsp");</a:t>
            </a:r>
          </a:p>
          <a:p>
            <a:r>
              <a:rPr lang="ko-KR" altLang="en-US" sz="1100" dirty="0" smtClean="0"/>
              <a:t>    </a:t>
            </a:r>
            <a:r>
              <a:rPr lang="en-US" altLang="ko-KR" sz="1100" dirty="0" smtClean="0"/>
              <a:t>}</a:t>
            </a:r>
          </a:p>
          <a:p>
            <a:r>
              <a:rPr lang="ko-KR" altLang="en-US" sz="1100" dirty="0" smtClean="0"/>
              <a:t>        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b="1" dirty="0" smtClean="0"/>
              <a:t>return </a:t>
            </a:r>
            <a:r>
              <a:rPr lang="en-US" altLang="ko-KR" sz="1100" b="1" dirty="0" err="1" smtClean="0"/>
              <a:t>mav</a:t>
            </a:r>
            <a:r>
              <a:rPr lang="en-US" altLang="ko-KR" sz="1100" b="1" dirty="0" smtClean="0"/>
              <a:t>;</a:t>
            </a:r>
          </a:p>
          <a:p>
            <a:r>
              <a:rPr lang="ko-KR" altLang="en-US" sz="1100" dirty="0" smtClean="0"/>
              <a:t>  </a:t>
            </a:r>
            <a:r>
              <a:rPr lang="en-US" altLang="ko-KR" sz="1100" dirty="0" smtClean="0"/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="" xmlns:p14="http://schemas.microsoft.com/office/powerpoint/2010/main" val="32582189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2)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members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007364"/>
            <a:ext cx="7662672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/**</a:t>
            </a:r>
          </a:p>
          <a:p>
            <a:r>
              <a:rPr lang="ko-KR" altLang="en-US" sz="1100" dirty="0" smtClean="0"/>
              <a:t>   * 중복 </a:t>
            </a:r>
            <a:r>
              <a:rPr lang="en-US" altLang="ko-KR" sz="1100" dirty="0" smtClean="0"/>
              <a:t>ID </a:t>
            </a:r>
            <a:r>
              <a:rPr lang="ko-KR" altLang="en-US" sz="1100" dirty="0" smtClean="0"/>
              <a:t>검사</a:t>
            </a:r>
          </a:p>
          <a:p>
            <a:r>
              <a:rPr lang="en-US" altLang="ko-KR" sz="1100" dirty="0" smtClean="0"/>
              <a:t>   * http://localhost:9090/ojt/members/checkId.do?id=user1</a:t>
            </a:r>
          </a:p>
          <a:p>
            <a:r>
              <a:rPr lang="ko-KR" altLang="en-US" sz="1100" dirty="0" smtClean="0"/>
              <a:t>   * 결과</a:t>
            </a:r>
            <a:r>
              <a:rPr lang="en-US" altLang="ko-KR" sz="1100" dirty="0" smtClean="0"/>
              <a:t>: {"count":1}</a:t>
            </a:r>
          </a:p>
          <a:p>
            <a:r>
              <a:rPr lang="en-US" altLang="ko-KR" sz="1100" dirty="0" smtClean="0"/>
              <a:t>   * </a:t>
            </a:r>
            <a:r>
              <a:rPr lang="en-US" altLang="ko-KR" sz="1100" b="1" dirty="0" smtClean="0"/>
              <a:t>@</a:t>
            </a:r>
            <a:r>
              <a:rPr lang="en-US" altLang="ko-KR" sz="1100" b="1" dirty="0" err="1" smtClean="0"/>
              <a:t>param</a:t>
            </a:r>
            <a:r>
              <a:rPr lang="en-US" altLang="ko-KR" sz="1100" b="1" dirty="0" smtClean="0"/>
              <a:t> id</a:t>
            </a:r>
          </a:p>
          <a:p>
            <a:r>
              <a:rPr lang="en-US" altLang="ko-KR" sz="1100" dirty="0" smtClean="0"/>
              <a:t>   * </a:t>
            </a:r>
            <a:r>
              <a:rPr lang="en-US" altLang="ko-KR" sz="1100" b="1" dirty="0" smtClean="0"/>
              <a:t>@return</a:t>
            </a:r>
          </a:p>
          <a:p>
            <a:r>
              <a:rPr lang="ko-KR" altLang="en-US" sz="1100" dirty="0" smtClean="0"/>
              <a:t>   *</a:t>
            </a:r>
            <a:r>
              <a:rPr lang="en-US" altLang="ko-KR" sz="1100" dirty="0" smtClean="0"/>
              <a:t>/</a:t>
            </a:r>
          </a:p>
          <a:p>
            <a:r>
              <a:rPr lang="en-US" altLang="ko-KR" sz="1100" dirty="0" smtClean="0"/>
              <a:t>  @</a:t>
            </a:r>
            <a:r>
              <a:rPr lang="en-US" altLang="ko-KR" sz="1100" dirty="0" err="1" smtClean="0"/>
              <a:t>ResponseBody</a:t>
            </a:r>
            <a:r>
              <a:rPr lang="en-US" altLang="ko-KR" sz="1100" dirty="0" smtClean="0"/>
              <a:t> </a:t>
            </a:r>
          </a:p>
          <a:p>
            <a:r>
              <a:rPr lang="en-US" altLang="ko-KR" sz="1100" dirty="0" smtClean="0"/>
              <a:t>  @</a:t>
            </a:r>
            <a:r>
              <a:rPr lang="en-US" altLang="ko-KR" sz="1100" dirty="0" err="1" smtClean="0"/>
              <a:t>RequestMapping</a:t>
            </a:r>
            <a:r>
              <a:rPr lang="en-US" altLang="ko-KR" sz="1100" dirty="0" smtClean="0"/>
              <a:t>(value = "/members/</a:t>
            </a:r>
            <a:r>
              <a:rPr lang="en-US" altLang="ko-KR" sz="1100" dirty="0" err="1" smtClean="0"/>
              <a:t>checkId.do</a:t>
            </a:r>
            <a:r>
              <a:rPr lang="en-US" altLang="ko-KR" sz="1100" dirty="0" smtClean="0"/>
              <a:t>",</a:t>
            </a:r>
          </a:p>
          <a:p>
            <a:r>
              <a:rPr lang="en-US" altLang="ko-KR" sz="1100" dirty="0" smtClean="0"/>
              <a:t>                            method = </a:t>
            </a:r>
            <a:r>
              <a:rPr lang="en-US" altLang="ko-KR" sz="1100" dirty="0" err="1" smtClean="0"/>
              <a:t>RequestMethod.</a:t>
            </a:r>
            <a:r>
              <a:rPr lang="en-US" altLang="ko-KR" sz="1100" b="1" i="1" dirty="0" err="1" smtClean="0"/>
              <a:t>GET</a:t>
            </a:r>
            <a:r>
              <a:rPr lang="en-US" altLang="ko-KR" sz="1100" b="1" i="1" dirty="0" smtClean="0"/>
              <a:t>,</a:t>
            </a:r>
          </a:p>
          <a:p>
            <a:r>
              <a:rPr lang="en-US" altLang="ko-KR" sz="1100" dirty="0" smtClean="0"/>
              <a:t>                            produces = "text/</a:t>
            </a:r>
            <a:r>
              <a:rPr lang="en-US" altLang="ko-KR" sz="1100" dirty="0" err="1" smtClean="0"/>
              <a:t>plain;charset</a:t>
            </a:r>
            <a:r>
              <a:rPr lang="en-US" altLang="ko-KR" sz="1100" dirty="0" smtClean="0"/>
              <a:t>=UTF-8")</a:t>
            </a:r>
          </a:p>
          <a:p>
            <a:r>
              <a:rPr lang="en-US" altLang="ko-KR" sz="1100" dirty="0" smtClean="0"/>
              <a:t>  </a:t>
            </a:r>
            <a:r>
              <a:rPr lang="en-US" altLang="ko-KR" sz="1100" b="1" dirty="0" smtClean="0"/>
              <a:t>public String </a:t>
            </a:r>
            <a:r>
              <a:rPr lang="en-US" altLang="ko-KR" sz="1100" b="1" dirty="0" err="1" smtClean="0"/>
              <a:t>checkId</a:t>
            </a:r>
            <a:r>
              <a:rPr lang="en-US" altLang="ko-KR" sz="1100" b="1" dirty="0" smtClean="0"/>
              <a:t>(String id) {</a:t>
            </a:r>
          </a:p>
          <a:p>
            <a:r>
              <a:rPr lang="en-US" altLang="ko-KR" sz="1100" dirty="0" smtClean="0"/>
              <a:t>    // 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("--&gt; id: " + id);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b="1" dirty="0" err="1" smtClean="0"/>
              <a:t>int</a:t>
            </a:r>
            <a:r>
              <a:rPr lang="en-US" altLang="ko-KR" sz="1100" b="1" dirty="0" smtClean="0"/>
              <a:t> count = </a:t>
            </a:r>
            <a:r>
              <a:rPr lang="en-US" altLang="ko-KR" sz="1100" b="1" dirty="0" err="1" smtClean="0"/>
              <a:t>membersProc.checkId</a:t>
            </a:r>
            <a:r>
              <a:rPr lang="en-US" altLang="ko-KR" sz="1100" b="1" dirty="0" smtClean="0"/>
              <a:t>(id);</a:t>
            </a:r>
          </a:p>
          <a:p>
            <a:r>
              <a:rPr lang="ko-KR" altLang="en-US" sz="1100" dirty="0" smtClean="0"/>
              <a:t>    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JSONObject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obj</a:t>
            </a:r>
            <a:r>
              <a:rPr lang="en-US" altLang="ko-KR" sz="1100" dirty="0" smtClean="0"/>
              <a:t> = </a:t>
            </a:r>
            <a:r>
              <a:rPr lang="en-US" altLang="ko-KR" sz="1100" b="1" dirty="0" smtClean="0"/>
              <a:t>new </a:t>
            </a:r>
            <a:r>
              <a:rPr lang="en-US" altLang="ko-KR" sz="1100" b="1" dirty="0" err="1" smtClean="0"/>
              <a:t>JSONObject</a:t>
            </a:r>
            <a:r>
              <a:rPr lang="en-US" altLang="ko-KR" sz="1100" b="1" dirty="0" smtClean="0"/>
              <a:t>();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obj.put</a:t>
            </a:r>
            <a:r>
              <a:rPr lang="en-US" altLang="ko-KR" sz="1100" dirty="0" smtClean="0"/>
              <a:t>("</a:t>
            </a:r>
            <a:r>
              <a:rPr lang="en-US" altLang="ko-KR" sz="1100" dirty="0" err="1" smtClean="0"/>
              <a:t>count",count</a:t>
            </a:r>
            <a:r>
              <a:rPr lang="en-US" altLang="ko-KR" sz="1100" dirty="0" smtClean="0"/>
              <a:t>);</a:t>
            </a:r>
          </a:p>
          <a:p>
            <a:r>
              <a:rPr lang="ko-KR" altLang="en-US" sz="1100" dirty="0" smtClean="0"/>
              <a:t> 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b="1" dirty="0" smtClean="0"/>
              <a:t>return </a:t>
            </a:r>
            <a:r>
              <a:rPr lang="en-US" altLang="ko-KR" sz="1100" b="1" dirty="0" err="1" smtClean="0"/>
              <a:t>obj.toString</a:t>
            </a:r>
            <a:r>
              <a:rPr lang="en-US" altLang="ko-KR" sz="1100" b="1" dirty="0" smtClean="0"/>
              <a:t>(); // {"count":1}</a:t>
            </a:r>
          </a:p>
          <a:p>
            <a:endParaRPr lang="ko-KR" altLang="en-US" sz="1100" dirty="0" smtClean="0"/>
          </a:p>
          <a:p>
            <a:r>
              <a:rPr lang="ko-KR" altLang="en-US" sz="1100" dirty="0" smtClean="0"/>
              <a:t>  </a:t>
            </a:r>
            <a:r>
              <a:rPr lang="en-US" altLang="ko-KR" sz="1100" dirty="0" smtClean="0"/>
              <a:t>}	</a:t>
            </a:r>
          </a:p>
          <a:p>
            <a:r>
              <a:rPr lang="en-US" altLang="ko-KR" sz="1100" dirty="0" smtClean="0"/>
              <a:t>@</a:t>
            </a:r>
            <a:r>
              <a:rPr lang="en-US" altLang="ko-KR" sz="1100" dirty="0" err="1" smtClean="0"/>
              <a:t>RequestMapping</a:t>
            </a:r>
            <a:r>
              <a:rPr lang="en-US" altLang="ko-KR" sz="1100" dirty="0" smtClean="0"/>
              <a:t>(value="/members/</a:t>
            </a:r>
            <a:r>
              <a:rPr lang="en-US" altLang="ko-KR" sz="1100" dirty="0" err="1" smtClean="0"/>
              <a:t>create.do</a:t>
            </a:r>
            <a:r>
              <a:rPr lang="en-US" altLang="ko-KR" sz="1100" dirty="0" smtClean="0"/>
              <a:t>", </a:t>
            </a:r>
          </a:p>
          <a:p>
            <a:r>
              <a:rPr lang="en-US" altLang="ko-KR" sz="1100" dirty="0" smtClean="0"/>
              <a:t>                          method=RequestMethod.</a:t>
            </a:r>
            <a:r>
              <a:rPr lang="en-US" altLang="ko-KR" sz="1100" b="1" i="1" dirty="0" smtClean="0"/>
              <a:t>POST)</a:t>
            </a:r>
          </a:p>
          <a:p>
            <a:r>
              <a:rPr lang="en-US" altLang="ko-KR" sz="1100" dirty="0" smtClean="0"/>
              <a:t>  </a:t>
            </a:r>
            <a:r>
              <a:rPr lang="en-US" altLang="ko-KR" sz="1100" b="1" dirty="0" smtClean="0"/>
              <a:t>public </a:t>
            </a:r>
            <a:r>
              <a:rPr lang="en-US" altLang="ko-KR" sz="1100" b="1" dirty="0" err="1" smtClean="0"/>
              <a:t>ModelAndView</a:t>
            </a:r>
            <a:r>
              <a:rPr lang="en-US" altLang="ko-KR" sz="1100" b="1" dirty="0" smtClean="0"/>
              <a:t> create(</a:t>
            </a:r>
            <a:r>
              <a:rPr lang="en-US" altLang="ko-KR" sz="1100" b="1" dirty="0" err="1" smtClean="0"/>
              <a:t>RedirectAttributes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ra</a:t>
            </a:r>
            <a:r>
              <a:rPr lang="en-US" altLang="ko-KR" sz="1100" b="1" dirty="0" smtClean="0"/>
              <a:t>,</a:t>
            </a:r>
          </a:p>
          <a:p>
            <a:r>
              <a:rPr lang="en-US" altLang="ko-KR" sz="1100" dirty="0" smtClean="0"/>
              <a:t>                                        </a:t>
            </a:r>
            <a:r>
              <a:rPr lang="en-US" altLang="ko-KR" sz="1100" dirty="0" err="1" smtClean="0"/>
              <a:t>HttpServletRequest</a:t>
            </a:r>
            <a:r>
              <a:rPr lang="en-US" altLang="ko-KR" sz="1100" dirty="0" smtClean="0"/>
              <a:t> request,</a:t>
            </a:r>
          </a:p>
          <a:p>
            <a:r>
              <a:rPr lang="en-US" altLang="ko-KR" sz="1100" dirty="0" smtClean="0"/>
              <a:t>                                          </a:t>
            </a:r>
            <a:r>
              <a:rPr lang="en-US" altLang="ko-KR" sz="1100" dirty="0" err="1" smtClean="0"/>
              <a:t>MembersVO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membersVO</a:t>
            </a:r>
            <a:r>
              <a:rPr lang="en-US" altLang="ko-KR" sz="1100" dirty="0" smtClean="0"/>
              <a:t>){</a:t>
            </a:r>
          </a:p>
          <a:p>
            <a:r>
              <a:rPr lang="en-US" altLang="ko-KR" sz="1100" dirty="0" smtClean="0"/>
              <a:t>      </a:t>
            </a:r>
            <a:r>
              <a:rPr lang="en-US" altLang="ko-KR" sz="1100" dirty="0" err="1" smtClean="0"/>
              <a:t>ModelAndView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mav</a:t>
            </a:r>
            <a:r>
              <a:rPr lang="en-US" altLang="ko-KR" sz="1100" dirty="0" smtClean="0"/>
              <a:t> = </a:t>
            </a:r>
            <a:r>
              <a:rPr lang="en-US" altLang="ko-KR" sz="1100" b="1" dirty="0" smtClean="0"/>
              <a:t>new </a:t>
            </a:r>
            <a:r>
              <a:rPr lang="en-US" altLang="ko-KR" sz="1100" b="1" dirty="0" err="1" smtClean="0"/>
              <a:t>ModelAndView</a:t>
            </a:r>
            <a:r>
              <a:rPr lang="en-US" altLang="ko-KR" sz="1100" b="1" dirty="0" smtClean="0"/>
              <a:t>();</a:t>
            </a:r>
          </a:p>
          <a:p>
            <a:endParaRPr lang="ko-KR" altLang="en-US" sz="1100" dirty="0" smtClean="0"/>
          </a:p>
          <a:p>
            <a:r>
              <a:rPr lang="en-US" altLang="ko-KR" sz="1100" dirty="0" smtClean="0"/>
              <a:t>      </a:t>
            </a:r>
            <a:r>
              <a:rPr lang="en-US" altLang="ko-KR" sz="1100" b="1" dirty="0" err="1" smtClean="0"/>
              <a:t>int</a:t>
            </a:r>
            <a:r>
              <a:rPr lang="en-US" altLang="ko-KR" sz="1100" b="1" dirty="0" smtClean="0"/>
              <a:t> count = </a:t>
            </a:r>
            <a:r>
              <a:rPr lang="en-US" altLang="ko-KR" sz="1100" b="1" dirty="0" err="1" smtClean="0"/>
              <a:t>membersProc.create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membersVO</a:t>
            </a:r>
            <a:r>
              <a:rPr lang="en-US" altLang="ko-KR" sz="1100" b="1" dirty="0" smtClean="0"/>
              <a:t>);</a:t>
            </a:r>
          </a:p>
          <a:p>
            <a:r>
              <a:rPr lang="en-US" altLang="ko-KR" sz="1100" dirty="0" smtClean="0"/>
              <a:t>      </a:t>
            </a:r>
            <a:r>
              <a:rPr lang="en-US" altLang="ko-KR" sz="1100" dirty="0" err="1" smtClean="0"/>
              <a:t>ra.addAttribute</a:t>
            </a:r>
            <a:r>
              <a:rPr lang="en-US" altLang="ko-KR" sz="1100" dirty="0" smtClean="0"/>
              <a:t>("count", count); // redirect parameter </a:t>
            </a:r>
            <a:r>
              <a:rPr lang="ko-KR" altLang="en-US" sz="1100" dirty="0" smtClean="0"/>
              <a:t>적용</a:t>
            </a:r>
          </a:p>
          <a:p>
            <a:r>
              <a:rPr lang="en-US" altLang="ko-KR" sz="1100" dirty="0" smtClean="0"/>
              <a:t>      </a:t>
            </a:r>
            <a:r>
              <a:rPr lang="en-US" altLang="ko-KR" sz="1100" dirty="0" err="1" smtClean="0"/>
              <a:t>mav.setViewName</a:t>
            </a:r>
            <a:r>
              <a:rPr lang="en-US" altLang="ko-KR" sz="1100" dirty="0" smtClean="0"/>
              <a:t>("redirect:/members/create_msg.jsp");</a:t>
            </a:r>
          </a:p>
          <a:p>
            <a:endParaRPr lang="ko-KR" altLang="en-US" sz="1100" dirty="0" smtClean="0"/>
          </a:p>
          <a:p>
            <a:r>
              <a:rPr lang="en-US" altLang="ko-KR" sz="1100" dirty="0" smtClean="0"/>
              <a:t>      </a:t>
            </a:r>
            <a:r>
              <a:rPr lang="en-US" altLang="ko-KR" sz="1100" b="1" dirty="0" smtClean="0"/>
              <a:t>return </a:t>
            </a:r>
            <a:r>
              <a:rPr lang="en-US" altLang="ko-KR" sz="1100" b="1" dirty="0" err="1" smtClean="0"/>
              <a:t>mav</a:t>
            </a:r>
            <a:r>
              <a:rPr lang="en-US" altLang="ko-KR" sz="1100" b="1" dirty="0" smtClean="0"/>
              <a:t>;</a:t>
            </a:r>
          </a:p>
          <a:p>
            <a:r>
              <a:rPr lang="ko-KR" altLang="en-US" sz="1100" dirty="0" smtClean="0"/>
              <a:t>  </a:t>
            </a:r>
            <a:r>
              <a:rPr lang="en-US" altLang="ko-KR" sz="1100" dirty="0" smtClean="0"/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="" xmlns:p14="http://schemas.microsoft.com/office/powerpoint/2010/main" val="32582189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3)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restrnts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 </a:t>
            </a:r>
            <a:r>
              <a:rPr lang="en-US" altLang="ko-KR" sz="1100" dirty="0" smtClean="0"/>
              <a:t>// </a:t>
            </a:r>
            <a:r>
              <a:rPr lang="ko-KR" altLang="en-US" sz="1100" dirty="0" smtClean="0"/>
              <a:t>전체 목록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지도 출력</a:t>
            </a:r>
            <a:r>
              <a:rPr lang="en-US" altLang="ko-KR" sz="1100" dirty="0" smtClean="0"/>
              <a:t>)</a:t>
            </a:r>
          </a:p>
          <a:p>
            <a:r>
              <a:rPr lang="en-US" altLang="ko-KR" sz="1100" dirty="0" smtClean="0"/>
              <a:t>  // http://localhost:9090/team/rest_map/map.do</a:t>
            </a:r>
          </a:p>
          <a:p>
            <a:r>
              <a:rPr lang="en-US" altLang="ko-KR" sz="1100" dirty="0" smtClean="0"/>
              <a:t>  @</a:t>
            </a:r>
            <a:r>
              <a:rPr lang="en-US" altLang="ko-KR" sz="1100" dirty="0" err="1" smtClean="0"/>
              <a:t>RequestMapping</a:t>
            </a:r>
            <a:r>
              <a:rPr lang="en-US" altLang="ko-KR" sz="1100" dirty="0" smtClean="0"/>
              <a:t>(value="/</a:t>
            </a:r>
            <a:r>
              <a:rPr lang="en-US" altLang="ko-KR" sz="1100" dirty="0" err="1" smtClean="0"/>
              <a:t>rest_map</a:t>
            </a:r>
            <a:r>
              <a:rPr lang="en-US" altLang="ko-KR" sz="1100" dirty="0" smtClean="0"/>
              <a:t>/</a:t>
            </a:r>
            <a:r>
              <a:rPr lang="en-US" altLang="ko-KR" sz="1100" dirty="0" err="1" smtClean="0"/>
              <a:t>map.do</a:t>
            </a:r>
            <a:r>
              <a:rPr lang="en-US" altLang="ko-KR" sz="1100" dirty="0" smtClean="0"/>
              <a:t>", method=</a:t>
            </a:r>
            <a:r>
              <a:rPr lang="en-US" altLang="ko-KR" sz="1100" dirty="0" err="1" smtClean="0"/>
              <a:t>RequestMethod.</a:t>
            </a:r>
            <a:r>
              <a:rPr lang="en-US" altLang="ko-KR" sz="1100" b="1" i="1" dirty="0" err="1" smtClean="0"/>
              <a:t>GET</a:t>
            </a:r>
            <a:r>
              <a:rPr lang="en-US" altLang="ko-KR" sz="1100" b="1" i="1" dirty="0" smtClean="0"/>
              <a:t>)</a:t>
            </a:r>
          </a:p>
          <a:p>
            <a:r>
              <a:rPr lang="en-US" altLang="ko-KR" sz="1100" dirty="0" smtClean="0"/>
              <a:t>  </a:t>
            </a:r>
            <a:r>
              <a:rPr lang="en-US" altLang="ko-KR" sz="1100" b="1" dirty="0" smtClean="0"/>
              <a:t>public </a:t>
            </a:r>
            <a:r>
              <a:rPr lang="en-US" altLang="ko-KR" sz="1100" b="1" dirty="0" err="1" smtClean="0"/>
              <a:t>ModelAndView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list_map</a:t>
            </a:r>
            <a:r>
              <a:rPr lang="en-US" altLang="ko-KR" sz="1100" b="1" dirty="0" smtClean="0"/>
              <a:t>() {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ModelAndView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mav</a:t>
            </a:r>
            <a:r>
              <a:rPr lang="en-US" altLang="ko-KR" sz="1100" dirty="0" smtClean="0"/>
              <a:t> = </a:t>
            </a:r>
            <a:r>
              <a:rPr lang="en-US" altLang="ko-KR" sz="1100" b="1" dirty="0" smtClean="0"/>
              <a:t>new </a:t>
            </a:r>
            <a:r>
              <a:rPr lang="en-US" altLang="ko-KR" sz="1100" b="1" dirty="0" err="1" smtClean="0"/>
              <a:t>ModelAndView</a:t>
            </a:r>
            <a:r>
              <a:rPr lang="en-US" altLang="ko-KR" sz="1100" b="1" dirty="0" smtClean="0"/>
              <a:t>();</a:t>
            </a:r>
          </a:p>
          <a:p>
            <a:r>
              <a:rPr lang="ko-KR" altLang="en-US" sz="1100" dirty="0" smtClean="0"/>
              <a:t>    </a:t>
            </a:r>
          </a:p>
          <a:p>
            <a:r>
              <a:rPr lang="en-US" altLang="ko-KR" sz="1100" dirty="0" smtClean="0"/>
              <a:t>    List&lt;</a:t>
            </a:r>
            <a:r>
              <a:rPr lang="en-US" altLang="ko-KR" sz="1100" dirty="0" err="1" smtClean="0"/>
              <a:t>RestrntsVO</a:t>
            </a:r>
            <a:r>
              <a:rPr lang="en-US" altLang="ko-KR" sz="1100" dirty="0" smtClean="0"/>
              <a:t>&gt; list = </a:t>
            </a:r>
            <a:r>
              <a:rPr lang="en-US" altLang="ko-KR" sz="1100" dirty="0" err="1" smtClean="0"/>
              <a:t>restrntsProc.list_map</a:t>
            </a:r>
            <a:r>
              <a:rPr lang="en-US" altLang="ko-KR" sz="1100" dirty="0" smtClean="0"/>
              <a:t>();   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mav.addObject</a:t>
            </a:r>
            <a:r>
              <a:rPr lang="en-US" altLang="ko-KR" sz="1100" dirty="0" smtClean="0"/>
              <a:t>("list", list);</a:t>
            </a:r>
          </a:p>
          <a:p>
            <a:r>
              <a:rPr lang="ko-KR" altLang="en-US" sz="1100" dirty="0" smtClean="0"/>
              <a:t>    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mav.setViewName</a:t>
            </a:r>
            <a:r>
              <a:rPr lang="en-US" altLang="ko-KR" sz="1100" dirty="0" smtClean="0"/>
              <a:t>("/</a:t>
            </a:r>
            <a:r>
              <a:rPr lang="en-US" altLang="ko-KR" sz="1100" dirty="0" err="1" smtClean="0"/>
              <a:t>rest_map</a:t>
            </a:r>
            <a:r>
              <a:rPr lang="en-US" altLang="ko-KR" sz="1100" dirty="0" smtClean="0"/>
              <a:t>/map"); //</a:t>
            </a:r>
          </a:p>
          <a:p>
            <a:r>
              <a:rPr lang="ko-KR" altLang="en-US" sz="1100" dirty="0" smtClean="0"/>
              <a:t>        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b="1" dirty="0" smtClean="0"/>
              <a:t>return </a:t>
            </a:r>
            <a:r>
              <a:rPr lang="en-US" altLang="ko-KR" sz="1100" b="1" dirty="0" err="1" smtClean="0"/>
              <a:t>mav</a:t>
            </a:r>
            <a:r>
              <a:rPr lang="en-US" altLang="ko-KR" sz="1100" b="1" dirty="0" smtClean="0"/>
              <a:t>;</a:t>
            </a:r>
          </a:p>
          <a:p>
            <a:r>
              <a:rPr lang="ko-KR" altLang="en-US" sz="1100" dirty="0" smtClean="0"/>
              <a:t>  </a:t>
            </a:r>
            <a:r>
              <a:rPr lang="en-US" altLang="ko-KR" sz="1100" dirty="0" smtClean="0"/>
              <a:t>}</a:t>
            </a:r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 </a:t>
            </a:r>
            <a:r>
              <a:rPr lang="en-US" altLang="ko-KR" sz="1100" dirty="0" smtClean="0"/>
              <a:t>//</a:t>
            </a:r>
            <a:r>
              <a:rPr lang="ko-KR" altLang="en-US" sz="1100" dirty="0" smtClean="0"/>
              <a:t>대표사진 </a:t>
            </a:r>
            <a:r>
              <a:rPr lang="ko-KR" altLang="en-US" sz="1100" dirty="0" err="1" smtClean="0"/>
              <a:t>수정폼</a:t>
            </a:r>
            <a:endParaRPr lang="ko-KR" altLang="en-US" sz="1100" dirty="0" smtClean="0"/>
          </a:p>
          <a:p>
            <a:r>
              <a:rPr lang="en-US" altLang="ko-KR" sz="1100" dirty="0" smtClean="0"/>
              <a:t> @</a:t>
            </a:r>
            <a:r>
              <a:rPr lang="en-US" altLang="ko-KR" sz="1100" dirty="0" err="1" smtClean="0"/>
              <a:t>RequestMapping</a:t>
            </a:r>
            <a:r>
              <a:rPr lang="en-US" altLang="ko-KR" sz="1100" dirty="0" smtClean="0"/>
              <a:t>(value="/</a:t>
            </a:r>
            <a:r>
              <a:rPr lang="en-US" altLang="ko-KR" sz="1100" dirty="0" err="1" smtClean="0"/>
              <a:t>restrnts</a:t>
            </a:r>
            <a:r>
              <a:rPr lang="en-US" altLang="ko-KR" sz="1100" dirty="0" smtClean="0"/>
              <a:t>/update_img.do", method=</a:t>
            </a:r>
            <a:r>
              <a:rPr lang="en-US" altLang="ko-KR" sz="1100" dirty="0" err="1" smtClean="0"/>
              <a:t>RequestMethod.</a:t>
            </a:r>
            <a:r>
              <a:rPr lang="en-US" altLang="ko-KR" sz="1100" b="1" i="1" dirty="0" err="1" smtClean="0"/>
              <a:t>GET</a:t>
            </a:r>
            <a:r>
              <a:rPr lang="en-US" altLang="ko-KR" sz="1100" b="1" i="1" dirty="0" smtClean="0"/>
              <a:t>)</a:t>
            </a:r>
          </a:p>
          <a:p>
            <a:r>
              <a:rPr lang="en-US" altLang="ko-KR" sz="1100" dirty="0" smtClean="0"/>
              <a:t> </a:t>
            </a:r>
            <a:r>
              <a:rPr lang="en-US" altLang="ko-KR" sz="1100" b="1" dirty="0" smtClean="0"/>
              <a:t>public </a:t>
            </a:r>
            <a:r>
              <a:rPr lang="en-US" altLang="ko-KR" sz="1100" b="1" dirty="0" err="1" smtClean="0"/>
              <a:t>ModelAndView</a:t>
            </a:r>
            <a:r>
              <a:rPr lang="en-US" altLang="ko-KR" sz="1100" b="1" dirty="0" smtClean="0"/>
              <a:t> update(</a:t>
            </a:r>
            <a:r>
              <a:rPr lang="en-US" altLang="ko-KR" sz="1100" b="1" dirty="0" err="1" smtClean="0"/>
              <a:t>int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restno</a:t>
            </a:r>
            <a:r>
              <a:rPr lang="en-US" altLang="ko-KR" sz="1100" b="1" dirty="0" smtClean="0"/>
              <a:t>) {</a:t>
            </a:r>
          </a:p>
          <a:p>
            <a:r>
              <a:rPr lang="en-US" altLang="ko-KR" sz="1100" dirty="0" smtClean="0"/>
              <a:t>   </a:t>
            </a:r>
            <a:r>
              <a:rPr lang="en-US" altLang="ko-KR" sz="1100" dirty="0" err="1" smtClean="0"/>
              <a:t>ModelAndView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mav</a:t>
            </a:r>
            <a:r>
              <a:rPr lang="en-US" altLang="ko-KR" sz="1100" dirty="0" smtClean="0"/>
              <a:t> = </a:t>
            </a:r>
            <a:r>
              <a:rPr lang="en-US" altLang="ko-KR" sz="1100" b="1" dirty="0" smtClean="0"/>
              <a:t>new </a:t>
            </a:r>
            <a:r>
              <a:rPr lang="en-US" altLang="ko-KR" sz="1100" b="1" dirty="0" err="1" smtClean="0"/>
              <a:t>ModelAndView</a:t>
            </a:r>
            <a:r>
              <a:rPr lang="en-US" altLang="ko-KR" sz="1100" b="1" dirty="0" smtClean="0"/>
              <a:t>();</a:t>
            </a:r>
          </a:p>
          <a:p>
            <a:r>
              <a:rPr lang="ko-KR" altLang="en-US" sz="1100" dirty="0" smtClean="0"/>
              <a:t>   </a:t>
            </a:r>
          </a:p>
          <a:p>
            <a:r>
              <a:rPr lang="en-US" altLang="ko-KR" sz="1100" dirty="0" smtClean="0"/>
              <a:t>   </a:t>
            </a:r>
            <a:r>
              <a:rPr lang="en-US" altLang="ko-KR" sz="1100" dirty="0" err="1" smtClean="0"/>
              <a:t>RestrntsVO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restrntsVO</a:t>
            </a:r>
            <a:r>
              <a:rPr lang="en-US" altLang="ko-KR" sz="1100" dirty="0" smtClean="0"/>
              <a:t> = </a:t>
            </a:r>
            <a:r>
              <a:rPr lang="en-US" altLang="ko-KR" sz="1100" dirty="0" err="1" smtClean="0"/>
              <a:t>restrntsProc.read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restno</a:t>
            </a:r>
            <a:r>
              <a:rPr lang="en-US" altLang="ko-KR" sz="1100" dirty="0" smtClean="0"/>
              <a:t>);</a:t>
            </a:r>
          </a:p>
          <a:p>
            <a:r>
              <a:rPr lang="en-US" altLang="ko-KR" sz="1100" dirty="0" smtClean="0"/>
              <a:t>   </a:t>
            </a:r>
            <a:r>
              <a:rPr lang="en-US" altLang="ko-KR" sz="1100" dirty="0" err="1" smtClean="0"/>
              <a:t>mav.addObject</a:t>
            </a:r>
            <a:r>
              <a:rPr lang="en-US" altLang="ko-KR" sz="1100" dirty="0" smtClean="0"/>
              <a:t>("</a:t>
            </a:r>
            <a:r>
              <a:rPr lang="en-US" altLang="ko-KR" sz="1100" dirty="0" err="1" smtClean="0"/>
              <a:t>restrntsVO</a:t>
            </a:r>
            <a:r>
              <a:rPr lang="en-US" altLang="ko-KR" sz="1100" dirty="0" smtClean="0"/>
              <a:t>", </a:t>
            </a:r>
            <a:r>
              <a:rPr lang="en-US" altLang="ko-KR" sz="1100" dirty="0" err="1" smtClean="0"/>
              <a:t>restrntsVO</a:t>
            </a:r>
            <a:r>
              <a:rPr lang="en-US" altLang="ko-KR" sz="1100" dirty="0" smtClean="0"/>
              <a:t>);</a:t>
            </a:r>
          </a:p>
          <a:p>
            <a:r>
              <a:rPr lang="ko-KR" altLang="en-US" sz="1100" dirty="0" smtClean="0"/>
              <a:t>   </a:t>
            </a:r>
          </a:p>
          <a:p>
            <a:r>
              <a:rPr lang="en-US" altLang="ko-KR" sz="1100" dirty="0" smtClean="0"/>
              <a:t>   </a:t>
            </a:r>
            <a:r>
              <a:rPr lang="en-US" altLang="ko-KR" sz="1100" dirty="0" err="1" smtClean="0"/>
              <a:t>mav.setViewName</a:t>
            </a:r>
            <a:r>
              <a:rPr lang="en-US" altLang="ko-KR" sz="1100" dirty="0" smtClean="0"/>
              <a:t>("/</a:t>
            </a:r>
            <a:r>
              <a:rPr lang="en-US" altLang="ko-KR" sz="1100" dirty="0" err="1" smtClean="0"/>
              <a:t>restrnts</a:t>
            </a:r>
            <a:r>
              <a:rPr lang="en-US" altLang="ko-KR" sz="1100" dirty="0" smtClean="0"/>
              <a:t>/</a:t>
            </a:r>
            <a:r>
              <a:rPr lang="en-US" altLang="ko-KR" sz="1100" dirty="0" err="1" smtClean="0"/>
              <a:t>update_img</a:t>
            </a:r>
            <a:r>
              <a:rPr lang="en-US" altLang="ko-KR" sz="1100" dirty="0" smtClean="0"/>
              <a:t>"); // /</a:t>
            </a:r>
            <a:r>
              <a:rPr lang="en-US" altLang="ko-KR" sz="1100" u="sng" dirty="0" err="1" smtClean="0"/>
              <a:t>webapp</a:t>
            </a:r>
            <a:r>
              <a:rPr lang="en-US" altLang="ko-KR" sz="1100" u="sng" dirty="0" smtClean="0"/>
              <a:t>/contents/update.jsp</a:t>
            </a:r>
          </a:p>
          <a:p>
            <a:r>
              <a:rPr lang="ko-KR" altLang="en-US" sz="1100" dirty="0" smtClean="0"/>
              <a:t>   </a:t>
            </a:r>
          </a:p>
          <a:p>
            <a:endParaRPr lang="ko-KR" altLang="en-US" sz="1100" dirty="0" smtClean="0"/>
          </a:p>
          <a:p>
            <a:r>
              <a:rPr lang="en-US" altLang="ko-KR" sz="1100" dirty="0" smtClean="0"/>
              <a:t>   </a:t>
            </a:r>
            <a:r>
              <a:rPr lang="en-US" altLang="ko-KR" sz="1100" b="1" dirty="0" smtClean="0"/>
              <a:t>return </a:t>
            </a:r>
            <a:r>
              <a:rPr lang="en-US" altLang="ko-KR" sz="1100" b="1" dirty="0" err="1" smtClean="0"/>
              <a:t>mav</a:t>
            </a:r>
            <a:r>
              <a:rPr lang="en-US" altLang="ko-KR" sz="1100" b="1" dirty="0" smtClean="0"/>
              <a:t>;</a:t>
            </a:r>
          </a:p>
          <a:p>
            <a:r>
              <a:rPr lang="ko-KR" altLang="en-US" sz="1100" dirty="0" smtClean="0"/>
              <a:t> </a:t>
            </a:r>
            <a:r>
              <a:rPr lang="en-US" altLang="ko-KR" sz="1100" dirty="0" smtClean="0"/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="" xmlns:p14="http://schemas.microsoft.com/office/powerpoint/2010/main" val="32582189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4)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review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@</a:t>
            </a:r>
            <a:r>
              <a:rPr lang="en-US" altLang="ko-KR" sz="1100" dirty="0" err="1" smtClean="0"/>
              <a:t>RequestMapping</a:t>
            </a:r>
            <a:r>
              <a:rPr lang="en-US" altLang="ko-KR" sz="1100" dirty="0" smtClean="0"/>
              <a:t>(value = "/review/list_by_restno.do",</a:t>
            </a:r>
          </a:p>
          <a:p>
            <a:r>
              <a:rPr lang="en-US" altLang="ko-KR" sz="1100" dirty="0" smtClean="0"/>
              <a:t>                            method = </a:t>
            </a:r>
            <a:r>
              <a:rPr lang="en-US" altLang="ko-KR" sz="1100" dirty="0" err="1" smtClean="0"/>
              <a:t>RequestMethod.</a:t>
            </a:r>
            <a:r>
              <a:rPr lang="en-US" altLang="ko-KR" sz="1100" b="1" i="1" dirty="0" err="1" smtClean="0"/>
              <a:t>GET</a:t>
            </a:r>
            <a:r>
              <a:rPr lang="en-US" altLang="ko-KR" sz="1100" b="1" i="1" dirty="0" smtClean="0"/>
              <a:t>,</a:t>
            </a:r>
          </a:p>
          <a:p>
            <a:r>
              <a:rPr lang="en-US" altLang="ko-KR" sz="1100" dirty="0" smtClean="0"/>
              <a:t>                            produces = "text/</a:t>
            </a:r>
            <a:r>
              <a:rPr lang="en-US" altLang="ko-KR" sz="1100" dirty="0" err="1" smtClean="0"/>
              <a:t>plain;charset</a:t>
            </a:r>
            <a:r>
              <a:rPr lang="en-US" altLang="ko-KR" sz="1100" dirty="0" smtClean="0"/>
              <a:t>=UTF-8")</a:t>
            </a:r>
          </a:p>
          <a:p>
            <a:r>
              <a:rPr lang="en-US" altLang="ko-KR" sz="1100" dirty="0" smtClean="0"/>
              <a:t>  </a:t>
            </a:r>
            <a:r>
              <a:rPr lang="en-US" altLang="ko-KR" sz="1100" b="1" dirty="0" smtClean="0"/>
              <a:t>public String </a:t>
            </a:r>
            <a:r>
              <a:rPr lang="en-US" altLang="ko-KR" sz="1100" b="1" dirty="0" err="1" smtClean="0"/>
              <a:t>list_by_restno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int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restno</a:t>
            </a:r>
            <a:r>
              <a:rPr lang="en-US" altLang="ko-KR" sz="1100" b="1" dirty="0" smtClean="0"/>
              <a:t>) {</a:t>
            </a:r>
          </a:p>
          <a:p>
            <a:r>
              <a:rPr lang="en-US" altLang="ko-KR" sz="1100" dirty="0" smtClean="0"/>
              <a:t>    List&lt;</a:t>
            </a:r>
            <a:r>
              <a:rPr lang="en-US" altLang="ko-KR" sz="1100" dirty="0" err="1" smtClean="0"/>
              <a:t>ReviewVO</a:t>
            </a:r>
            <a:r>
              <a:rPr lang="en-US" altLang="ko-KR" sz="1100" dirty="0" smtClean="0"/>
              <a:t>&gt; list = </a:t>
            </a:r>
            <a:r>
              <a:rPr lang="en-US" altLang="ko-KR" sz="1100" dirty="0" err="1" smtClean="0"/>
              <a:t>reviewProc.list_by_restno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restno</a:t>
            </a:r>
            <a:r>
              <a:rPr lang="en-US" altLang="ko-KR" sz="1100" dirty="0" smtClean="0"/>
              <a:t>);</a:t>
            </a:r>
          </a:p>
          <a:p>
            <a:r>
              <a:rPr lang="ko-KR" altLang="en-US" sz="1100" dirty="0" smtClean="0"/>
              <a:t>    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JSONObject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obj</a:t>
            </a:r>
            <a:r>
              <a:rPr lang="en-US" altLang="ko-KR" sz="1100" dirty="0" smtClean="0"/>
              <a:t> = </a:t>
            </a:r>
            <a:r>
              <a:rPr lang="en-US" altLang="ko-KR" sz="1100" b="1" dirty="0" smtClean="0"/>
              <a:t>new </a:t>
            </a:r>
            <a:r>
              <a:rPr lang="en-US" altLang="ko-KR" sz="1100" b="1" dirty="0" err="1" smtClean="0"/>
              <a:t>JSONObject</a:t>
            </a:r>
            <a:r>
              <a:rPr lang="en-US" altLang="ko-KR" sz="1100" b="1" dirty="0" smtClean="0"/>
              <a:t>();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obj.put</a:t>
            </a:r>
            <a:r>
              <a:rPr lang="en-US" altLang="ko-KR" sz="1100" dirty="0" smtClean="0"/>
              <a:t>("list", list);</a:t>
            </a:r>
          </a:p>
          <a:p>
            <a:r>
              <a:rPr lang="ko-KR" altLang="en-US" sz="1100" dirty="0" smtClean="0"/>
              <a:t> 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b="1" dirty="0" smtClean="0"/>
              <a:t>return </a:t>
            </a:r>
            <a:r>
              <a:rPr lang="en-US" altLang="ko-KR" sz="1100" b="1" dirty="0" err="1" smtClean="0"/>
              <a:t>obj.toString</a:t>
            </a:r>
            <a:r>
              <a:rPr lang="en-US" altLang="ko-KR" sz="1100" b="1" dirty="0" smtClean="0"/>
              <a:t>(); </a:t>
            </a:r>
          </a:p>
          <a:p>
            <a:endParaRPr lang="ko-KR" altLang="en-US" sz="1100" dirty="0" smtClean="0"/>
          </a:p>
          <a:p>
            <a:r>
              <a:rPr lang="ko-KR" altLang="en-US" sz="1100" dirty="0" smtClean="0"/>
              <a:t>  </a:t>
            </a:r>
            <a:r>
              <a:rPr lang="en-US" altLang="ko-KR" sz="1100" dirty="0" smtClean="0"/>
              <a:t>}</a:t>
            </a:r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@</a:t>
            </a:r>
            <a:r>
              <a:rPr lang="en-US" altLang="ko-KR" sz="1100" dirty="0" err="1" smtClean="0"/>
              <a:t>ResponseBody</a:t>
            </a:r>
            <a:endParaRPr lang="en-US" altLang="ko-KR" sz="1100" dirty="0" smtClean="0"/>
          </a:p>
          <a:p>
            <a:r>
              <a:rPr lang="en-US" altLang="ko-KR" sz="1100" dirty="0" smtClean="0"/>
              <a:t>  @</a:t>
            </a:r>
            <a:r>
              <a:rPr lang="en-US" altLang="ko-KR" sz="1100" dirty="0" err="1" smtClean="0"/>
              <a:t>RequestMapping</a:t>
            </a:r>
            <a:r>
              <a:rPr lang="en-US" altLang="ko-KR" sz="1100" dirty="0" smtClean="0"/>
              <a:t>(value = "/review/list_by_restno_join.do",</a:t>
            </a:r>
          </a:p>
          <a:p>
            <a:r>
              <a:rPr lang="en-US" altLang="ko-KR" sz="1100" dirty="0" smtClean="0"/>
              <a:t>                              method = </a:t>
            </a:r>
            <a:r>
              <a:rPr lang="en-US" altLang="ko-KR" sz="1100" dirty="0" err="1" smtClean="0"/>
              <a:t>RequestMethod.</a:t>
            </a:r>
            <a:r>
              <a:rPr lang="en-US" altLang="ko-KR" sz="1100" b="1" i="1" dirty="0" err="1" smtClean="0"/>
              <a:t>GET</a:t>
            </a:r>
            <a:r>
              <a:rPr lang="en-US" altLang="ko-KR" sz="1100" b="1" i="1" dirty="0" smtClean="0"/>
              <a:t>,</a:t>
            </a:r>
          </a:p>
          <a:p>
            <a:r>
              <a:rPr lang="en-US" altLang="ko-KR" sz="1100" dirty="0" smtClean="0"/>
              <a:t>                              produces = "text/</a:t>
            </a:r>
            <a:r>
              <a:rPr lang="en-US" altLang="ko-KR" sz="1100" dirty="0" err="1" smtClean="0"/>
              <a:t>plain;charset</a:t>
            </a:r>
            <a:r>
              <a:rPr lang="en-US" altLang="ko-KR" sz="1100" dirty="0" smtClean="0"/>
              <a:t>=UTF-8")</a:t>
            </a:r>
          </a:p>
          <a:p>
            <a:r>
              <a:rPr lang="en-US" altLang="ko-KR" sz="1100" dirty="0" smtClean="0"/>
              <a:t>  </a:t>
            </a:r>
            <a:r>
              <a:rPr lang="en-US" altLang="ko-KR" sz="1100" b="1" dirty="0" smtClean="0"/>
              <a:t>public String </a:t>
            </a:r>
            <a:r>
              <a:rPr lang="en-US" altLang="ko-KR" sz="1100" b="1" dirty="0" err="1" smtClean="0"/>
              <a:t>list_by_restno_join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int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restno</a:t>
            </a:r>
            <a:r>
              <a:rPr lang="en-US" altLang="ko-KR" sz="1100" b="1" dirty="0" smtClean="0"/>
              <a:t>) {</a:t>
            </a:r>
          </a:p>
          <a:p>
            <a:r>
              <a:rPr lang="en-US" altLang="ko-KR" sz="1100" dirty="0" smtClean="0"/>
              <a:t>    // String </a:t>
            </a:r>
            <a:r>
              <a:rPr lang="en-US" altLang="ko-KR" sz="1100" u="sng" dirty="0" err="1" smtClean="0"/>
              <a:t>msg</a:t>
            </a:r>
            <a:r>
              <a:rPr lang="en-US" altLang="ko-KR" sz="1100" u="sng" dirty="0" smtClean="0"/>
              <a:t>="JSON </a:t>
            </a:r>
            <a:r>
              <a:rPr lang="ko-KR" altLang="en-US" sz="1100" u="sng" dirty="0" smtClean="0"/>
              <a:t>출력</a:t>
            </a:r>
            <a:r>
              <a:rPr lang="en-US" altLang="ko-KR" sz="1100" u="sng" dirty="0" smtClean="0"/>
              <a:t>";</a:t>
            </a:r>
          </a:p>
          <a:p>
            <a:r>
              <a:rPr lang="en-US" altLang="ko-KR" sz="1100" dirty="0" smtClean="0"/>
              <a:t>    // return </a:t>
            </a:r>
            <a:r>
              <a:rPr lang="en-US" altLang="ko-KR" sz="1100" u="sng" dirty="0" err="1" smtClean="0"/>
              <a:t>msg</a:t>
            </a:r>
            <a:r>
              <a:rPr lang="en-US" altLang="ko-KR" sz="1100" u="sng" dirty="0" smtClean="0"/>
              <a:t>;</a:t>
            </a:r>
          </a:p>
          <a:p>
            <a:r>
              <a:rPr lang="ko-KR" altLang="en-US" sz="1100" dirty="0" smtClean="0"/>
              <a:t>    </a:t>
            </a:r>
          </a:p>
          <a:p>
            <a:r>
              <a:rPr lang="en-US" altLang="ko-KR" sz="1100" dirty="0" smtClean="0"/>
              <a:t>    List&lt;</a:t>
            </a:r>
            <a:r>
              <a:rPr lang="en-US" altLang="ko-KR" sz="1100" dirty="0" err="1" smtClean="0"/>
              <a:t>ReviewMemberVO</a:t>
            </a:r>
            <a:r>
              <a:rPr lang="en-US" altLang="ko-KR" sz="1100" dirty="0" smtClean="0"/>
              <a:t>&gt; list = </a:t>
            </a:r>
            <a:r>
              <a:rPr lang="en-US" altLang="ko-KR" sz="1100" dirty="0" err="1" smtClean="0"/>
              <a:t>reviewProc.list_by_restno_join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restno</a:t>
            </a:r>
            <a:r>
              <a:rPr lang="en-US" altLang="ko-KR" sz="1100" dirty="0" smtClean="0"/>
              <a:t>);</a:t>
            </a:r>
          </a:p>
          <a:p>
            <a:r>
              <a:rPr lang="ko-KR" altLang="en-US" sz="1100" dirty="0" smtClean="0"/>
              <a:t>    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JSONObject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obj</a:t>
            </a:r>
            <a:r>
              <a:rPr lang="en-US" altLang="ko-KR" sz="1100" dirty="0" smtClean="0"/>
              <a:t> = </a:t>
            </a:r>
            <a:r>
              <a:rPr lang="en-US" altLang="ko-KR" sz="1100" b="1" dirty="0" smtClean="0"/>
              <a:t>new </a:t>
            </a:r>
            <a:r>
              <a:rPr lang="en-US" altLang="ko-KR" sz="1100" b="1" dirty="0" err="1" smtClean="0"/>
              <a:t>JSONObject</a:t>
            </a:r>
            <a:r>
              <a:rPr lang="en-US" altLang="ko-KR" sz="1100" b="1" dirty="0" smtClean="0"/>
              <a:t>();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obj.put</a:t>
            </a:r>
            <a:r>
              <a:rPr lang="en-US" altLang="ko-KR" sz="1100" dirty="0" smtClean="0"/>
              <a:t>("list", list);</a:t>
            </a:r>
          </a:p>
          <a:p>
            <a:r>
              <a:rPr lang="ko-KR" altLang="en-US" sz="1100" dirty="0" smtClean="0"/>
              <a:t> 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b="1" dirty="0" smtClean="0"/>
              <a:t>return </a:t>
            </a:r>
            <a:r>
              <a:rPr lang="en-US" altLang="ko-KR" sz="1100" b="1" dirty="0" err="1" smtClean="0"/>
              <a:t>obj.toString</a:t>
            </a:r>
            <a:r>
              <a:rPr lang="en-US" altLang="ko-KR" sz="1100" b="1" dirty="0" smtClean="0"/>
              <a:t>();     </a:t>
            </a:r>
          </a:p>
          <a:p>
            <a:r>
              <a:rPr lang="ko-KR" altLang="en-US" sz="1100" dirty="0" smtClean="0"/>
              <a:t>  </a:t>
            </a:r>
            <a:r>
              <a:rPr lang="en-US" altLang="ko-KR" sz="1100" dirty="0" smtClean="0"/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="" xmlns:p14="http://schemas.microsoft.com/office/powerpoint/2010/main" val="3258218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5.2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MyBATIS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11532" y="2023783"/>
            <a:ext cx="7720403" cy="3585710"/>
          </a:xfrm>
          <a:effectLst/>
        </p:spPr>
        <p:txBody>
          <a:bodyPr>
            <a:noAutofit/>
          </a:bodyPr>
          <a:lstStyle/>
          <a:p>
            <a:r>
              <a:rPr lang="ko-KR" altLang="en-US" sz="1800" b="1" dirty="0" err="1" smtClean="0"/>
              <a:t>마이바티스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MyBatis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는 </a:t>
            </a:r>
            <a:r>
              <a:rPr lang="ko-KR" altLang="en-US" sz="1800" dirty="0" smtClean="0">
                <a:hlinkClick r:id="rId2" tooltip="자바 (프로그래밍 언어)"/>
              </a:rPr>
              <a:t>자바</a:t>
            </a:r>
            <a:r>
              <a:rPr lang="ko-KR" altLang="en-US" sz="1800" dirty="0" smtClean="0"/>
              <a:t> </a:t>
            </a:r>
            <a:r>
              <a:rPr lang="ko-KR" altLang="en-US" sz="1800" dirty="0" smtClean="0">
                <a:hlinkClick r:id="rId3" tooltip="퍼시스턴스 프레임워크"/>
              </a:rPr>
              <a:t>퍼시스턴스 프레임워크</a:t>
            </a:r>
            <a:r>
              <a:rPr lang="ko-KR" altLang="en-US" sz="1800" dirty="0" smtClean="0"/>
              <a:t>의 하나로 </a:t>
            </a:r>
            <a:r>
              <a:rPr lang="en-US" altLang="ko-KR" sz="1800" dirty="0" smtClean="0">
                <a:hlinkClick r:id="rId4" tooltip="XML"/>
              </a:rPr>
              <a:t>XML</a:t>
            </a:r>
            <a:r>
              <a:rPr lang="ko-KR" altLang="en-US" sz="1800" dirty="0" smtClean="0"/>
              <a:t> 서술자나 </a:t>
            </a:r>
            <a:r>
              <a:rPr lang="ko-KR" altLang="en-US" sz="1800" dirty="0" err="1" smtClean="0"/>
              <a:t>애너테이션</a:t>
            </a:r>
            <a:r>
              <a:rPr lang="en-US" altLang="ko-KR" sz="1800" dirty="0" smtClean="0"/>
              <a:t>(annotation)</a:t>
            </a:r>
            <a:r>
              <a:rPr lang="ko-KR" altLang="en-US" sz="1800" dirty="0" smtClean="0"/>
              <a:t>을 사용하여 </a:t>
            </a:r>
            <a:r>
              <a:rPr lang="ko-KR" altLang="en-US" sz="1800" dirty="0" smtClean="0">
                <a:hlinkClick r:id="rId5" tooltip="저장 프로시저"/>
              </a:rPr>
              <a:t>저장 프로시저</a:t>
            </a:r>
            <a:r>
              <a:rPr lang="ko-KR" altLang="en-US" sz="1800" dirty="0" smtClean="0"/>
              <a:t>나 </a:t>
            </a:r>
            <a:r>
              <a:rPr lang="en-US" altLang="ko-KR" sz="1800" dirty="0" smtClean="0">
                <a:hlinkClick r:id="rId6" tooltip="SQL"/>
              </a:rPr>
              <a:t>SQL</a:t>
            </a:r>
            <a:r>
              <a:rPr lang="ko-KR" altLang="en-US" sz="1800" dirty="0" smtClean="0"/>
              <a:t>문으로 객체들을 연결시킨다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err="1" smtClean="0"/>
              <a:t>마이바티스는</a:t>
            </a:r>
            <a:r>
              <a:rPr lang="ko-KR" altLang="en-US" sz="1800" dirty="0" smtClean="0"/>
              <a:t> </a:t>
            </a:r>
            <a:r>
              <a:rPr lang="ko-KR" altLang="en-US" sz="1800" dirty="0" smtClean="0">
                <a:hlinkClick r:id="rId7" tooltip="아파치 라이선스"/>
              </a:rPr>
              <a:t>아파치 라이선스</a:t>
            </a:r>
            <a:r>
              <a:rPr lang="ko-KR" altLang="en-US" sz="1800" dirty="0" smtClean="0"/>
              <a:t> </a:t>
            </a:r>
            <a:r>
              <a:rPr lang="en-US" altLang="ko-KR" sz="1800" dirty="0" smtClean="0"/>
              <a:t>2.0</a:t>
            </a:r>
            <a:r>
              <a:rPr lang="ko-KR" altLang="en-US" sz="1800" dirty="0" smtClean="0"/>
              <a:t>으로 배포되는 </a:t>
            </a:r>
            <a:r>
              <a:rPr lang="ko-KR" altLang="en-US" sz="1800" dirty="0" smtClean="0">
                <a:hlinkClick r:id="rId8" tooltip="자유 소프트웨어"/>
              </a:rPr>
              <a:t>자유 소프트웨어</a:t>
            </a:r>
            <a:r>
              <a:rPr lang="ko-KR" altLang="en-US" sz="1800" dirty="0" smtClean="0"/>
              <a:t>이다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err="1" smtClean="0"/>
              <a:t>마이바티스는</a:t>
            </a:r>
            <a:r>
              <a:rPr lang="ko-KR" altLang="en-US" sz="1800" dirty="0" smtClean="0"/>
              <a:t> </a:t>
            </a:r>
            <a:r>
              <a:rPr lang="en-US" altLang="ko-KR" sz="1800" dirty="0" smtClean="0">
                <a:hlinkClick r:id="rId9" tooltip="IBATIS"/>
              </a:rPr>
              <a:t>IBATIS</a:t>
            </a:r>
            <a:r>
              <a:rPr lang="ko-KR" altLang="en-US" sz="1800" dirty="0" smtClean="0"/>
              <a:t> </a:t>
            </a:r>
            <a:r>
              <a:rPr lang="en-US" altLang="ko-KR" sz="1800" dirty="0" smtClean="0"/>
              <a:t>3.0</a:t>
            </a:r>
            <a:r>
              <a:rPr lang="ko-KR" altLang="en-US" sz="1800" dirty="0" smtClean="0"/>
              <a:t>의 포크이며 </a:t>
            </a:r>
            <a:r>
              <a:rPr lang="en-US" altLang="ko-KR" sz="1800" dirty="0" smtClean="0">
                <a:hlinkClick r:id="rId9" tooltip="IBATIS"/>
              </a:rPr>
              <a:t>IBATIS</a:t>
            </a:r>
            <a:r>
              <a:rPr lang="ko-KR" altLang="en-US" sz="1800" dirty="0" smtClean="0"/>
              <a:t>의 원 개발자들이 포함된 팀에 의해 유지보수되고 있다</a:t>
            </a:r>
            <a:r>
              <a:rPr lang="en-US" altLang="ko-KR" sz="1800" dirty="0" smtClean="0"/>
              <a:t>.</a:t>
            </a:r>
          </a:p>
          <a:p>
            <a:r>
              <a:rPr lang="en-US" altLang="ko-KR" sz="1800" dirty="0" smtClean="0">
                <a:hlinkClick r:id="rId6"/>
              </a:rPr>
              <a:t>SQL</a:t>
            </a:r>
            <a:r>
              <a:rPr lang="ko-KR" altLang="en-US" sz="1800" dirty="0" smtClean="0"/>
              <a:t> 문은 </a:t>
            </a:r>
            <a:r>
              <a:rPr lang="en-US" altLang="ko-KR" sz="1800" dirty="0" smtClean="0">
                <a:hlinkClick r:id="rId4" tooltip="XML"/>
              </a:rPr>
              <a:t>XML</a:t>
            </a:r>
            <a:r>
              <a:rPr lang="ko-KR" altLang="en-US" sz="1800" dirty="0" smtClean="0"/>
              <a:t> 파일이나 </a:t>
            </a:r>
            <a:r>
              <a:rPr lang="ko-KR" altLang="en-US" sz="1800" dirty="0" err="1" smtClean="0"/>
              <a:t>애너테이션에</a:t>
            </a:r>
            <a:r>
              <a:rPr lang="ko-KR" altLang="en-US" sz="1800" dirty="0" smtClean="0"/>
              <a:t> 저장되어 있다</a:t>
            </a:r>
            <a:r>
              <a:rPr lang="en-US" altLang="ko-KR" sz="1800" dirty="0" smtClean="0"/>
              <a:t>.  </a:t>
            </a:r>
            <a:r>
              <a:rPr lang="ko-KR" altLang="en-US" sz="1800" dirty="0" err="1" smtClean="0"/>
              <a:t>마이바티스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매퍼를</a:t>
            </a:r>
            <a:r>
              <a:rPr lang="ko-KR" altLang="en-US" sz="1800" dirty="0" smtClean="0"/>
              <a:t> 기술하며 일부 </a:t>
            </a:r>
            <a:r>
              <a:rPr lang="ko-KR" altLang="en-US" sz="1800" dirty="0" err="1" smtClean="0"/>
              <a:t>마이바티스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애너테이션이</a:t>
            </a:r>
            <a:r>
              <a:rPr lang="ko-KR" altLang="en-US" sz="1800" dirty="0" smtClean="0"/>
              <a:t> 있는 자바 인터페이스를 구성한다</a:t>
            </a:r>
            <a:r>
              <a:rPr lang="en-US" altLang="ko-KR" sz="1800" dirty="0" smtClean="0"/>
              <a:t>.</a:t>
            </a:r>
            <a:endParaRPr lang="en-US" sz="1800" dirty="0" smtClean="0">
              <a:solidFill>
                <a:srgbClr val="3F626D">
                  <a:alpha val="7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SM KGothic Std Regular"/>
            </a:endParaRPr>
          </a:p>
          <a:p>
            <a:r>
              <a:rPr lang="ko-KR" altLang="en-US" sz="1800" dirty="0" smtClean="0"/>
              <a:t>일반적인 </a:t>
            </a:r>
            <a:r>
              <a:rPr lang="en-US" altLang="ko-KR" sz="1800" dirty="0" smtClean="0">
                <a:hlinkClick r:id="rId10" tooltip="ORM"/>
              </a:rPr>
              <a:t>ORM</a:t>
            </a:r>
            <a:r>
              <a:rPr lang="ko-KR" altLang="en-US" sz="1800" dirty="0" smtClean="0"/>
              <a:t>과는 달리</a:t>
            </a:r>
            <a:r>
              <a:rPr lang="en-US" altLang="ko-KR" sz="1800" dirty="0" smtClean="0"/>
              <a:t>, "DB - </a:t>
            </a:r>
            <a:r>
              <a:rPr lang="ko-KR" altLang="en-US" sz="1800" dirty="0" smtClean="0"/>
              <a:t>객체 </a:t>
            </a:r>
            <a:r>
              <a:rPr lang="ko-KR" altLang="en-US" sz="1800" dirty="0" err="1" smtClean="0"/>
              <a:t>매핑</a:t>
            </a:r>
            <a:r>
              <a:rPr lang="en-US" altLang="ko-KR" sz="1800" dirty="0" smtClean="0"/>
              <a:t>"</a:t>
            </a:r>
            <a:r>
              <a:rPr lang="ko-KR" altLang="en-US" sz="1800" dirty="0" smtClean="0"/>
              <a:t>이 아니라 </a:t>
            </a:r>
            <a:r>
              <a:rPr lang="en-US" altLang="ko-KR" sz="1800" dirty="0" smtClean="0"/>
              <a:t>"SQL</a:t>
            </a:r>
            <a:r>
              <a:rPr lang="ko-KR" altLang="en-US" sz="1800" dirty="0" smtClean="0"/>
              <a:t>문장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객체 </a:t>
            </a:r>
            <a:r>
              <a:rPr lang="ko-KR" altLang="en-US" sz="1800" dirty="0" err="1" smtClean="0"/>
              <a:t>매핑</a:t>
            </a:r>
            <a:r>
              <a:rPr lang="en-US" altLang="ko-KR" sz="1800" dirty="0" smtClean="0"/>
              <a:t>“</a:t>
            </a:r>
            <a:r>
              <a:rPr lang="ko-KR" altLang="en-US" sz="1800" dirty="0" smtClean="0"/>
              <a:t>의 형태이며  </a:t>
            </a:r>
            <a:r>
              <a:rPr lang="en-US" altLang="ko-KR" sz="1800" dirty="0" smtClean="0"/>
              <a:t>SQL</a:t>
            </a:r>
            <a:r>
              <a:rPr lang="ko-KR" altLang="en-US" sz="1800" dirty="0" smtClean="0"/>
              <a:t>문장을 </a:t>
            </a:r>
            <a:r>
              <a:rPr lang="en-US" altLang="ko-KR" sz="1800" dirty="0" smtClean="0"/>
              <a:t>XML </a:t>
            </a:r>
            <a:r>
              <a:rPr lang="ko-KR" altLang="en-US" sz="1800" dirty="0" smtClean="0"/>
              <a:t>파일 또는 </a:t>
            </a:r>
            <a:r>
              <a:rPr lang="ko-KR" altLang="en-US" sz="1800" dirty="0" err="1" smtClean="0"/>
              <a:t>어노테이션에</a:t>
            </a:r>
            <a:r>
              <a:rPr lang="ko-KR" altLang="en-US" sz="1800" dirty="0" smtClean="0"/>
              <a:t> 기술할 수 있다</a:t>
            </a:r>
            <a:r>
              <a:rPr lang="en-US" altLang="ko-KR" sz="1800" dirty="0" smtClean="0"/>
              <a:t>.</a:t>
            </a:r>
            <a:endParaRPr lang="en-US" altLang="ko-KR" sz="1800" dirty="0">
              <a:solidFill>
                <a:srgbClr val="1D2B3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M KGothic Std Regular"/>
            </a:endParaRPr>
          </a:p>
        </p:txBody>
      </p:sp>
      <p:sp>
        <p:nvSpPr>
          <p:cNvPr id="2" name="AutoShape 2" descr="Spring framework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Spring framework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Spring framework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Spring framework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Spring framework에 대한 이미지 검색결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6562" name="Picture 2" descr="The MyBatis Blo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433612" y="465138"/>
            <a:ext cx="3333750" cy="838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7458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5)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somoim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007364"/>
            <a:ext cx="7662672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// </a:t>
            </a:r>
            <a:r>
              <a:rPr lang="ko-KR" altLang="en-US" sz="1100" dirty="0" smtClean="0"/>
              <a:t>등록 처리</a:t>
            </a:r>
          </a:p>
          <a:p>
            <a:r>
              <a:rPr lang="en-US" altLang="ko-KR" sz="1100" dirty="0" smtClean="0"/>
              <a:t>  @</a:t>
            </a:r>
            <a:r>
              <a:rPr lang="en-US" altLang="ko-KR" sz="1100" dirty="0" err="1" smtClean="0"/>
              <a:t>RequestMapping</a:t>
            </a:r>
            <a:r>
              <a:rPr lang="en-US" altLang="ko-KR" sz="1100" dirty="0" smtClean="0"/>
              <a:t>(value = "/</a:t>
            </a:r>
            <a:r>
              <a:rPr lang="en-US" altLang="ko-KR" sz="1100" dirty="0" err="1" smtClean="0"/>
              <a:t>somoim</a:t>
            </a:r>
            <a:r>
              <a:rPr lang="en-US" altLang="ko-KR" sz="1100" dirty="0" smtClean="0"/>
              <a:t>/</a:t>
            </a:r>
            <a:r>
              <a:rPr lang="en-US" altLang="ko-KR" sz="1100" dirty="0" err="1" smtClean="0"/>
              <a:t>create.do</a:t>
            </a:r>
            <a:r>
              <a:rPr lang="en-US" altLang="ko-KR" sz="1100" dirty="0" smtClean="0"/>
              <a:t>", method = RequestMethod.</a:t>
            </a:r>
            <a:r>
              <a:rPr lang="en-US" altLang="ko-KR" sz="1100" b="1" i="1" dirty="0" smtClean="0"/>
              <a:t>POST)</a:t>
            </a:r>
          </a:p>
          <a:p>
            <a:r>
              <a:rPr lang="en-US" altLang="ko-KR" sz="1100" dirty="0" smtClean="0"/>
              <a:t>  </a:t>
            </a:r>
            <a:r>
              <a:rPr lang="en-US" altLang="ko-KR" sz="1100" b="1" dirty="0" smtClean="0"/>
              <a:t>public </a:t>
            </a:r>
            <a:r>
              <a:rPr lang="en-US" altLang="ko-KR" sz="1100" b="1" dirty="0" err="1" smtClean="0"/>
              <a:t>ModelAndView</a:t>
            </a:r>
            <a:r>
              <a:rPr lang="en-US" altLang="ko-KR" sz="1100" b="1" dirty="0" smtClean="0"/>
              <a:t> create(</a:t>
            </a:r>
            <a:r>
              <a:rPr lang="en-US" altLang="ko-KR" sz="1100" b="1" dirty="0" err="1" smtClean="0"/>
              <a:t>RedirectAttributes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ra</a:t>
            </a:r>
            <a:r>
              <a:rPr lang="en-US" altLang="ko-KR" sz="1100" b="1" dirty="0" smtClean="0"/>
              <a:t>, </a:t>
            </a:r>
            <a:r>
              <a:rPr lang="en-US" altLang="ko-KR" sz="1100" b="1" dirty="0" err="1" smtClean="0"/>
              <a:t>HttpServletRequest</a:t>
            </a:r>
            <a:r>
              <a:rPr lang="en-US" altLang="ko-KR" sz="1100" b="1" dirty="0" smtClean="0"/>
              <a:t> request, </a:t>
            </a:r>
            <a:r>
              <a:rPr lang="en-US" altLang="ko-KR" sz="1100" b="1" dirty="0" err="1" smtClean="0"/>
              <a:t>SomoimVO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somoimVO</a:t>
            </a:r>
            <a:r>
              <a:rPr lang="en-US" altLang="ko-KR" sz="1100" b="1" dirty="0" smtClean="0"/>
              <a:t>) {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ModelAndView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mav</a:t>
            </a:r>
            <a:r>
              <a:rPr lang="en-US" altLang="ko-KR" sz="1100" dirty="0" smtClean="0"/>
              <a:t> = </a:t>
            </a:r>
            <a:r>
              <a:rPr lang="en-US" altLang="ko-KR" sz="1100" b="1" dirty="0" smtClean="0"/>
              <a:t>new </a:t>
            </a:r>
            <a:r>
              <a:rPr lang="en-US" altLang="ko-KR" sz="1100" b="1" dirty="0" err="1" smtClean="0"/>
              <a:t>ModelAndView</a:t>
            </a:r>
            <a:r>
              <a:rPr lang="en-US" altLang="ko-KR" sz="1100" b="1" dirty="0" smtClean="0"/>
              <a:t>();</a:t>
            </a:r>
          </a:p>
          <a:p>
            <a:r>
              <a:rPr lang="en-US" altLang="ko-KR" sz="1100" dirty="0" smtClean="0"/>
              <a:t>    // </a:t>
            </a:r>
            <a:r>
              <a:rPr lang="ko-KR" altLang="en-US" sz="1100" dirty="0" smtClean="0"/>
              <a:t>파일 전송 코드 시작</a:t>
            </a:r>
          </a:p>
          <a:p>
            <a:r>
              <a:rPr lang="en-US" altLang="ko-KR" sz="1100" dirty="0" smtClean="0"/>
              <a:t>    String </a:t>
            </a:r>
            <a:r>
              <a:rPr lang="en-US" altLang="ko-KR" sz="1100" dirty="0" err="1" smtClean="0"/>
              <a:t>fname</a:t>
            </a:r>
            <a:r>
              <a:rPr lang="en-US" altLang="ko-KR" sz="1100" dirty="0" smtClean="0"/>
              <a:t> = ""; // </a:t>
            </a:r>
            <a:r>
              <a:rPr lang="ko-KR" altLang="en-US" sz="1100" dirty="0" smtClean="0"/>
              <a:t>원본 파일명</a:t>
            </a:r>
          </a:p>
          <a:p>
            <a:r>
              <a:rPr lang="ko-KR" altLang="en-US" sz="1100" dirty="0" smtClean="0"/>
              <a:t>    </a:t>
            </a:r>
            <a:r>
              <a:rPr lang="en-US" altLang="ko-KR" sz="1100" dirty="0" smtClean="0"/>
              <a:t>String </a:t>
            </a:r>
            <a:r>
              <a:rPr lang="en-US" altLang="ko-KR" sz="1100" dirty="0" err="1" smtClean="0"/>
              <a:t>fupname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= ""; // </a:t>
            </a:r>
            <a:r>
              <a:rPr lang="ko-KR" altLang="en-US" sz="1100" dirty="0" err="1" smtClean="0"/>
              <a:t>업로드된</a:t>
            </a:r>
            <a:r>
              <a:rPr lang="ko-KR" altLang="en-US" sz="1100" dirty="0" smtClean="0"/>
              <a:t> 파일명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b="1" dirty="0" smtClean="0"/>
              <a:t>long </a:t>
            </a:r>
            <a:r>
              <a:rPr lang="en-US" altLang="ko-KR" sz="1100" b="1" dirty="0" err="1" smtClean="0"/>
              <a:t>fsize</a:t>
            </a:r>
            <a:r>
              <a:rPr lang="en-US" altLang="ko-KR" sz="1100" b="1" dirty="0" smtClean="0"/>
              <a:t> = 0; // </a:t>
            </a:r>
            <a:r>
              <a:rPr lang="ko-KR" altLang="en-US" sz="1100" b="1" dirty="0" smtClean="0"/>
              <a:t>파일 사이즈</a:t>
            </a:r>
          </a:p>
          <a:p>
            <a:r>
              <a:rPr lang="en-US" altLang="ko-KR" sz="1100" dirty="0" smtClean="0"/>
              <a:t>    String thumb = ""; // Preview </a:t>
            </a:r>
            <a:r>
              <a:rPr lang="ko-KR" altLang="en-US" sz="1100" dirty="0" smtClean="0"/>
              <a:t>이미지</a:t>
            </a:r>
          </a:p>
          <a:p>
            <a:r>
              <a:rPr lang="en-US" altLang="ko-KR" sz="1100" dirty="0" smtClean="0"/>
              <a:t>    String </a:t>
            </a:r>
            <a:r>
              <a:rPr lang="en-US" altLang="ko-KR" sz="1100" dirty="0" err="1" smtClean="0"/>
              <a:t>upDir</a:t>
            </a:r>
            <a:r>
              <a:rPr lang="en-US" altLang="ko-KR" sz="1100" dirty="0" smtClean="0"/>
              <a:t> = </a:t>
            </a:r>
            <a:r>
              <a:rPr lang="en-US" altLang="ko-KR" sz="1100" dirty="0" err="1" smtClean="0"/>
              <a:t>Tool.</a:t>
            </a:r>
            <a:r>
              <a:rPr lang="en-US" altLang="ko-KR" sz="1100" i="1" dirty="0" err="1" smtClean="0"/>
              <a:t>getRealPath</a:t>
            </a:r>
            <a:r>
              <a:rPr lang="en-US" altLang="ko-KR" sz="1100" i="1" dirty="0" smtClean="0"/>
              <a:t>(request, "/</a:t>
            </a:r>
            <a:r>
              <a:rPr lang="en-US" altLang="ko-KR" sz="1100" i="1" dirty="0" err="1" smtClean="0"/>
              <a:t>somoim</a:t>
            </a:r>
            <a:r>
              <a:rPr lang="en-US" altLang="ko-KR" sz="1100" i="1" dirty="0" smtClean="0"/>
              <a:t>/storage");</a:t>
            </a:r>
          </a:p>
          <a:p>
            <a:r>
              <a:rPr lang="ko-KR" altLang="en-US" sz="1100" dirty="0" smtClean="0"/>
              <a:t>    </a:t>
            </a:r>
            <a:r>
              <a:rPr lang="en-US" altLang="ko-KR" sz="1100" dirty="0" smtClean="0"/>
              <a:t>// </a:t>
            </a:r>
            <a:r>
              <a:rPr lang="ko-KR" altLang="en-US" sz="1100" dirty="0" smtClean="0"/>
              <a:t>전송 파일이 없어서도 </a:t>
            </a:r>
            <a:r>
              <a:rPr lang="en-US" altLang="ko-KR" sz="1100" dirty="0" err="1" smtClean="0"/>
              <a:t>fnameMF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객체가 생성됨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MultipartFile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fnameMF</a:t>
            </a:r>
            <a:r>
              <a:rPr lang="en-US" altLang="ko-KR" sz="1100" dirty="0" smtClean="0"/>
              <a:t> = </a:t>
            </a:r>
            <a:r>
              <a:rPr lang="en-US" altLang="ko-KR" sz="1100" dirty="0" err="1" smtClean="0"/>
              <a:t>somoimVO.getFnameMF</a:t>
            </a:r>
            <a:r>
              <a:rPr lang="en-US" altLang="ko-KR" sz="1100" dirty="0" smtClean="0"/>
              <a:t>();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fsize</a:t>
            </a:r>
            <a:r>
              <a:rPr lang="en-US" altLang="ko-KR" sz="1100" dirty="0" smtClean="0"/>
              <a:t> = </a:t>
            </a:r>
            <a:r>
              <a:rPr lang="en-US" altLang="ko-KR" sz="1100" dirty="0" err="1" smtClean="0"/>
              <a:t>fnameMF.getSize</a:t>
            </a:r>
            <a:r>
              <a:rPr lang="en-US" altLang="ko-KR" sz="1100" dirty="0" smtClean="0"/>
              <a:t>(); // </a:t>
            </a:r>
            <a:r>
              <a:rPr lang="ko-KR" altLang="en-US" sz="1100" dirty="0" smtClean="0"/>
              <a:t>파일 크기</a:t>
            </a:r>
          </a:p>
          <a:p>
            <a:endParaRPr lang="ko-KR" altLang="en-US" sz="1100" dirty="0" smtClean="0"/>
          </a:p>
          <a:p>
            <a:r>
              <a:rPr lang="ko-KR" altLang="en-US" sz="1100" dirty="0" smtClean="0"/>
              <a:t>    </a:t>
            </a:r>
            <a:r>
              <a:rPr lang="en-US" altLang="ko-KR" sz="1100" b="1" dirty="0" smtClean="0"/>
              <a:t>if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fsize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&gt; 0) { // </a:t>
            </a:r>
            <a:r>
              <a:rPr lang="ko-KR" altLang="en-US" sz="1100" b="1" dirty="0" smtClean="0"/>
              <a:t>파일 크기 체크</a:t>
            </a:r>
          </a:p>
          <a:p>
            <a:r>
              <a:rPr lang="en-US" altLang="ko-KR" sz="1100" dirty="0" smtClean="0"/>
              <a:t>      </a:t>
            </a:r>
            <a:r>
              <a:rPr lang="en-US" altLang="ko-KR" sz="1100" dirty="0" err="1" smtClean="0"/>
              <a:t>fname</a:t>
            </a:r>
            <a:r>
              <a:rPr lang="en-US" altLang="ko-KR" sz="1100" dirty="0" smtClean="0"/>
              <a:t> = </a:t>
            </a:r>
            <a:r>
              <a:rPr lang="en-US" altLang="ko-KR" sz="1100" dirty="0" err="1" smtClean="0"/>
              <a:t>fnameMF.getOriginalFilename</a:t>
            </a:r>
            <a:r>
              <a:rPr lang="en-US" altLang="ko-KR" sz="1100" dirty="0" smtClean="0"/>
              <a:t>(); // </a:t>
            </a:r>
            <a:r>
              <a:rPr lang="ko-KR" altLang="en-US" sz="1100" dirty="0" smtClean="0"/>
              <a:t>원본 파일명</a:t>
            </a:r>
          </a:p>
          <a:p>
            <a:r>
              <a:rPr lang="en-US" altLang="ko-KR" sz="1100" dirty="0" smtClean="0"/>
              <a:t>      </a:t>
            </a:r>
            <a:r>
              <a:rPr lang="en-US" altLang="ko-KR" sz="1100" dirty="0" err="1" smtClean="0"/>
              <a:t>fupname</a:t>
            </a:r>
            <a:r>
              <a:rPr lang="en-US" altLang="ko-KR" sz="1100" dirty="0" smtClean="0"/>
              <a:t> = </a:t>
            </a:r>
            <a:r>
              <a:rPr lang="en-US" altLang="ko-KR" sz="1100" dirty="0" err="1" smtClean="0"/>
              <a:t>Upload.</a:t>
            </a:r>
            <a:r>
              <a:rPr lang="en-US" altLang="ko-KR" sz="1100" i="1" dirty="0" err="1" smtClean="0"/>
              <a:t>saveFileSpring</a:t>
            </a:r>
            <a:r>
              <a:rPr lang="en-US" altLang="ko-KR" sz="1100" i="1" dirty="0" smtClean="0"/>
              <a:t>(</a:t>
            </a:r>
            <a:r>
              <a:rPr lang="en-US" altLang="ko-KR" sz="1100" i="1" dirty="0" err="1" smtClean="0"/>
              <a:t>fnameMF</a:t>
            </a:r>
            <a:r>
              <a:rPr lang="en-US" altLang="ko-KR" sz="1100" i="1" dirty="0" smtClean="0"/>
              <a:t>, </a:t>
            </a:r>
            <a:r>
              <a:rPr lang="en-US" altLang="ko-KR" sz="1100" i="1" dirty="0" err="1" smtClean="0"/>
              <a:t>upDir</a:t>
            </a:r>
            <a:r>
              <a:rPr lang="en-US" altLang="ko-KR" sz="1100" i="1" dirty="0" smtClean="0"/>
              <a:t>); // </a:t>
            </a:r>
            <a:r>
              <a:rPr lang="ko-KR" altLang="en-US" sz="1100" i="1" dirty="0" smtClean="0"/>
              <a:t>파일 저장</a:t>
            </a:r>
          </a:p>
          <a:p>
            <a:endParaRPr lang="ko-KR" altLang="en-US" sz="1100" dirty="0" smtClean="0"/>
          </a:p>
          <a:p>
            <a:r>
              <a:rPr lang="en-US" altLang="ko-KR" sz="1100" dirty="0" smtClean="0"/>
              <a:t>      </a:t>
            </a:r>
            <a:r>
              <a:rPr lang="en-US" altLang="ko-KR" sz="1100" b="1" dirty="0" smtClean="0"/>
              <a:t>if (</a:t>
            </a:r>
            <a:r>
              <a:rPr lang="en-US" altLang="ko-KR" sz="1100" b="1" dirty="0" err="1" smtClean="0"/>
              <a:t>Tool.</a:t>
            </a:r>
            <a:r>
              <a:rPr lang="en-US" altLang="ko-KR" sz="1100" b="1" i="1" dirty="0" err="1" smtClean="0"/>
              <a:t>isImage</a:t>
            </a:r>
            <a:r>
              <a:rPr lang="en-US" altLang="ko-KR" sz="1100" b="1" i="1" dirty="0" smtClean="0"/>
              <a:t>(</a:t>
            </a:r>
            <a:r>
              <a:rPr lang="en-US" altLang="ko-KR" sz="1100" b="1" i="1" dirty="0" err="1" smtClean="0"/>
              <a:t>fname</a:t>
            </a:r>
            <a:r>
              <a:rPr lang="en-US" altLang="ko-KR" sz="1100" b="1" i="1" dirty="0" smtClean="0"/>
              <a:t>)) { // </a:t>
            </a:r>
            <a:r>
              <a:rPr lang="ko-KR" altLang="en-US" sz="1100" b="1" i="1" dirty="0" smtClean="0"/>
              <a:t>이미지인지 검사</a:t>
            </a:r>
          </a:p>
          <a:p>
            <a:r>
              <a:rPr lang="en-US" altLang="ko-KR" sz="1100" dirty="0" smtClean="0"/>
              <a:t>        thumb = </a:t>
            </a:r>
            <a:r>
              <a:rPr lang="en-US" altLang="ko-KR" sz="1100" dirty="0" err="1" smtClean="0"/>
              <a:t>Tool.</a:t>
            </a:r>
            <a:r>
              <a:rPr lang="en-US" altLang="ko-KR" sz="1100" i="1" dirty="0" err="1" smtClean="0"/>
              <a:t>preview</a:t>
            </a:r>
            <a:r>
              <a:rPr lang="en-US" altLang="ko-KR" sz="1100" i="1" dirty="0" smtClean="0"/>
              <a:t>(</a:t>
            </a:r>
            <a:r>
              <a:rPr lang="en-US" altLang="ko-KR" sz="1100" i="1" dirty="0" err="1" smtClean="0"/>
              <a:t>upDir</a:t>
            </a:r>
            <a:r>
              <a:rPr lang="en-US" altLang="ko-KR" sz="1100" i="1" dirty="0" smtClean="0"/>
              <a:t>, </a:t>
            </a:r>
            <a:r>
              <a:rPr lang="en-US" altLang="ko-KR" sz="1100" i="1" dirty="0" err="1" smtClean="0"/>
              <a:t>fupname</a:t>
            </a:r>
            <a:r>
              <a:rPr lang="en-US" altLang="ko-KR" sz="1100" i="1" dirty="0" smtClean="0"/>
              <a:t>, 480, 300); // thumb </a:t>
            </a:r>
            <a:r>
              <a:rPr lang="ko-KR" altLang="en-US" sz="1100" i="1" dirty="0" smtClean="0"/>
              <a:t>이미지 생성</a:t>
            </a:r>
          </a:p>
          <a:p>
            <a:r>
              <a:rPr lang="ko-KR" altLang="en-US" sz="1100" dirty="0" smtClean="0"/>
              <a:t>      </a:t>
            </a:r>
            <a:r>
              <a:rPr lang="en-US" altLang="ko-KR" sz="1100" dirty="0" smtClean="0"/>
              <a:t>}</a:t>
            </a:r>
          </a:p>
          <a:p>
            <a:r>
              <a:rPr lang="ko-KR" altLang="en-US" sz="1100" dirty="0" smtClean="0"/>
              <a:t>    </a:t>
            </a:r>
            <a:r>
              <a:rPr lang="en-US" altLang="ko-KR" sz="1100" dirty="0" smtClean="0"/>
              <a:t>}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somoimVO.setFname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fname</a:t>
            </a:r>
            <a:r>
              <a:rPr lang="en-US" altLang="ko-KR" sz="1100" dirty="0" smtClean="0"/>
              <a:t>);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somoimVO.setFupname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fupname</a:t>
            </a:r>
            <a:r>
              <a:rPr lang="en-US" altLang="ko-KR" sz="1100" dirty="0" smtClean="0"/>
              <a:t>);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somoimVO.setThumb</a:t>
            </a:r>
            <a:r>
              <a:rPr lang="en-US" altLang="ko-KR" sz="1100" dirty="0" smtClean="0"/>
              <a:t>(thumb);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somoimVO.setFsize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fsize</a:t>
            </a:r>
            <a:r>
              <a:rPr lang="en-US" altLang="ko-KR" sz="1100" dirty="0" smtClean="0"/>
              <a:t>);</a:t>
            </a:r>
          </a:p>
          <a:p>
            <a:r>
              <a:rPr lang="en-US" altLang="ko-KR" sz="1100" dirty="0" smtClean="0"/>
              <a:t>     // </a:t>
            </a:r>
            <a:r>
              <a:rPr lang="ko-KR" altLang="en-US" sz="1100" dirty="0" smtClean="0"/>
              <a:t>파일 전송 코드 종료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b="1" dirty="0" err="1" smtClean="0"/>
              <a:t>int</a:t>
            </a:r>
            <a:r>
              <a:rPr lang="en-US" altLang="ko-KR" sz="1100" b="1" dirty="0" smtClean="0"/>
              <a:t> count = </a:t>
            </a:r>
            <a:r>
              <a:rPr lang="en-US" altLang="ko-KR" sz="1100" b="1" dirty="0" err="1" smtClean="0"/>
              <a:t>somoimProc.create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somoimVO</a:t>
            </a:r>
            <a:r>
              <a:rPr lang="en-US" altLang="ko-KR" sz="1100" b="1" dirty="0" smtClean="0"/>
              <a:t>);</a:t>
            </a:r>
          </a:p>
          <a:p>
            <a:endParaRPr lang="ko-KR" altLang="en-US" sz="1100" dirty="0" smtClean="0"/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ra.addAttribute</a:t>
            </a:r>
            <a:r>
              <a:rPr lang="en-US" altLang="ko-KR" sz="1100" dirty="0" smtClean="0"/>
              <a:t>("count", count); 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mav.setViewName</a:t>
            </a:r>
            <a:r>
              <a:rPr lang="en-US" altLang="ko-KR" sz="1100" dirty="0" smtClean="0"/>
              <a:t>("redirect:/</a:t>
            </a:r>
            <a:r>
              <a:rPr lang="en-US" altLang="ko-KR" sz="1100" dirty="0" err="1" smtClean="0"/>
              <a:t>somoim</a:t>
            </a:r>
            <a:r>
              <a:rPr lang="en-US" altLang="ko-KR" sz="1100" dirty="0" smtClean="0"/>
              <a:t>/</a:t>
            </a:r>
            <a:r>
              <a:rPr lang="en-US" altLang="ko-KR" sz="1100" dirty="0" err="1" smtClean="0"/>
              <a:t>create_msg.jsp?count</a:t>
            </a:r>
            <a:r>
              <a:rPr lang="en-US" altLang="ko-KR" sz="1100" dirty="0" smtClean="0"/>
              <a:t>=" + count);</a:t>
            </a:r>
          </a:p>
          <a:p>
            <a:endParaRPr lang="ko-KR" altLang="en-US" sz="1100" dirty="0" smtClean="0"/>
          </a:p>
          <a:p>
            <a:r>
              <a:rPr lang="en-US" altLang="ko-KR" sz="1100" dirty="0" smtClean="0"/>
              <a:t>    </a:t>
            </a:r>
            <a:r>
              <a:rPr lang="en-US" altLang="ko-KR" sz="1100" b="1" dirty="0" smtClean="0"/>
              <a:t>return </a:t>
            </a:r>
            <a:r>
              <a:rPr lang="en-US" altLang="ko-KR" sz="1100" b="1" dirty="0" err="1" smtClean="0"/>
              <a:t>mav</a:t>
            </a:r>
            <a:r>
              <a:rPr lang="en-US" altLang="ko-KR" sz="1100" b="1" dirty="0" smtClean="0"/>
              <a:t>;</a:t>
            </a:r>
          </a:p>
          <a:p>
            <a:r>
              <a:rPr lang="ko-KR" altLang="en-US" sz="1100" dirty="0" smtClean="0"/>
              <a:t>  </a:t>
            </a:r>
            <a:r>
              <a:rPr lang="en-US" altLang="ko-KR" sz="1100" dirty="0" smtClean="0"/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="" xmlns:p14="http://schemas.microsoft.com/office/powerpoint/2010/main" val="32582189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6)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s_write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 </a:t>
            </a:r>
            <a:r>
              <a:rPr lang="en-US" altLang="ko-KR" sz="1100" dirty="0" smtClean="0"/>
              <a:t>/**</a:t>
            </a:r>
          </a:p>
          <a:p>
            <a:r>
              <a:rPr lang="ko-KR" altLang="en-US" sz="1100" dirty="0" smtClean="0"/>
              <a:t>   * </a:t>
            </a:r>
            <a:r>
              <a:rPr lang="en-US" altLang="ko-KR" sz="1100" dirty="0" smtClean="0"/>
              <a:t>FK </a:t>
            </a:r>
            <a:r>
              <a:rPr lang="ko-KR" altLang="en-US" sz="1100" dirty="0" err="1" smtClean="0"/>
              <a:t>컬럼값을</a:t>
            </a:r>
            <a:r>
              <a:rPr lang="ko-KR" altLang="en-US" sz="1100" dirty="0" smtClean="0"/>
              <a:t> 이용한 레코드 삭제 처리</a:t>
            </a:r>
          </a:p>
          <a:p>
            <a:r>
              <a:rPr lang="ko-KR" altLang="en-US" sz="1100" dirty="0" smtClean="0"/>
              <a:t>   * </a:t>
            </a:r>
          </a:p>
          <a:p>
            <a:r>
              <a:rPr lang="en-US" altLang="ko-KR" sz="1100" dirty="0" smtClean="0"/>
              <a:t>   * </a:t>
            </a:r>
            <a:r>
              <a:rPr lang="en-US" altLang="ko-KR" sz="1100" b="1" dirty="0" smtClean="0"/>
              <a:t>@</a:t>
            </a:r>
            <a:r>
              <a:rPr lang="en-US" altLang="ko-KR" sz="1100" b="1" dirty="0" err="1" smtClean="0"/>
              <a:t>param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ra</a:t>
            </a:r>
            <a:endParaRPr lang="en-US" altLang="ko-KR" sz="1100" b="1" dirty="0" smtClean="0"/>
          </a:p>
          <a:p>
            <a:r>
              <a:rPr lang="en-US" altLang="ko-KR" sz="1100" dirty="0" smtClean="0"/>
              <a:t>   * </a:t>
            </a:r>
            <a:r>
              <a:rPr lang="en-US" altLang="ko-KR" sz="1100" b="1" dirty="0" smtClean="0"/>
              <a:t>@</a:t>
            </a:r>
            <a:r>
              <a:rPr lang="en-US" altLang="ko-KR" sz="1100" b="1" dirty="0" err="1" smtClean="0"/>
              <a:t>param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somoimno</a:t>
            </a:r>
            <a:endParaRPr lang="en-US" altLang="ko-KR" sz="1100" b="1" dirty="0" smtClean="0"/>
          </a:p>
          <a:p>
            <a:r>
              <a:rPr lang="en-US" altLang="ko-KR" sz="1100" dirty="0" smtClean="0"/>
              <a:t>   * </a:t>
            </a:r>
            <a:r>
              <a:rPr lang="en-US" altLang="ko-KR" sz="1100" b="1" dirty="0" smtClean="0"/>
              <a:t>@return</a:t>
            </a:r>
          </a:p>
          <a:p>
            <a:r>
              <a:rPr lang="ko-KR" altLang="en-US" sz="1100" dirty="0" smtClean="0"/>
              <a:t>   *</a:t>
            </a:r>
            <a:r>
              <a:rPr lang="en-US" altLang="ko-KR" sz="1100" dirty="0" smtClean="0"/>
              <a:t>/</a:t>
            </a:r>
          </a:p>
          <a:p>
            <a:r>
              <a:rPr lang="en-US" altLang="ko-KR" sz="1100" dirty="0" smtClean="0"/>
              <a:t>  @</a:t>
            </a:r>
            <a:r>
              <a:rPr lang="en-US" altLang="ko-KR" sz="1100" dirty="0" err="1" smtClean="0"/>
              <a:t>RequestMapping</a:t>
            </a:r>
            <a:r>
              <a:rPr lang="en-US" altLang="ko-KR" sz="1100" dirty="0" smtClean="0"/>
              <a:t>(value = "/</a:t>
            </a:r>
            <a:r>
              <a:rPr lang="en-US" altLang="ko-KR" sz="1100" dirty="0" err="1" smtClean="0"/>
              <a:t>s_write</a:t>
            </a:r>
            <a:r>
              <a:rPr lang="en-US" altLang="ko-KR" sz="1100" dirty="0" smtClean="0"/>
              <a:t>/delete_by_somoimno.do", method = RequestMethod.</a:t>
            </a:r>
            <a:r>
              <a:rPr lang="en-US" altLang="ko-KR" sz="1100" b="1" i="1" dirty="0" smtClean="0"/>
              <a:t>POST)</a:t>
            </a:r>
          </a:p>
          <a:p>
            <a:r>
              <a:rPr lang="en-US" altLang="ko-KR" sz="1100" dirty="0" smtClean="0"/>
              <a:t>  </a:t>
            </a:r>
            <a:r>
              <a:rPr lang="en-US" altLang="ko-KR" sz="1100" b="1" dirty="0" smtClean="0"/>
              <a:t>public </a:t>
            </a:r>
            <a:r>
              <a:rPr lang="en-US" altLang="ko-KR" sz="1100" b="1" dirty="0" err="1" smtClean="0"/>
              <a:t>ModelAndView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delete_by_somoimno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RedirectAttributes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ra</a:t>
            </a:r>
            <a:r>
              <a:rPr lang="en-US" altLang="ko-KR" sz="1100" b="1" dirty="0" smtClean="0"/>
              <a:t>, </a:t>
            </a:r>
            <a:r>
              <a:rPr lang="en-US" altLang="ko-KR" sz="1100" b="1" dirty="0" err="1" smtClean="0"/>
              <a:t>int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somoimno</a:t>
            </a:r>
            <a:r>
              <a:rPr lang="en-US" altLang="ko-KR" sz="1100" b="1" dirty="0" smtClean="0"/>
              <a:t>) {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ModelAndView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mav</a:t>
            </a:r>
            <a:r>
              <a:rPr lang="en-US" altLang="ko-KR" sz="1100" dirty="0" smtClean="0"/>
              <a:t> = </a:t>
            </a:r>
            <a:r>
              <a:rPr lang="en-US" altLang="ko-KR" sz="1100" b="1" dirty="0" smtClean="0"/>
              <a:t>new </a:t>
            </a:r>
            <a:r>
              <a:rPr lang="en-US" altLang="ko-KR" sz="1100" b="1" dirty="0" err="1" smtClean="0"/>
              <a:t>ModelAndView</a:t>
            </a:r>
            <a:r>
              <a:rPr lang="en-US" altLang="ko-KR" sz="1100" b="1" dirty="0" smtClean="0"/>
              <a:t>();</a:t>
            </a:r>
          </a:p>
          <a:p>
            <a:endParaRPr lang="ko-KR" altLang="en-US" sz="1100" dirty="0" smtClean="0"/>
          </a:p>
          <a:p>
            <a:r>
              <a:rPr lang="en-US" altLang="ko-KR" sz="1100" dirty="0" smtClean="0"/>
              <a:t>    </a:t>
            </a:r>
            <a:r>
              <a:rPr lang="en-US" altLang="ko-KR" sz="1100" b="1" dirty="0" err="1" smtClean="0"/>
              <a:t>int</a:t>
            </a:r>
            <a:r>
              <a:rPr lang="en-US" altLang="ko-KR" sz="1100" b="1" dirty="0" smtClean="0"/>
              <a:t> count = </a:t>
            </a:r>
            <a:r>
              <a:rPr lang="en-US" altLang="ko-KR" sz="1100" b="1" dirty="0" err="1" smtClean="0"/>
              <a:t>writeProc.delete_by_somoimno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somoimno</a:t>
            </a:r>
            <a:r>
              <a:rPr lang="en-US" altLang="ko-KR" sz="1100" b="1" dirty="0" smtClean="0"/>
              <a:t>);</a:t>
            </a:r>
          </a:p>
          <a:p>
            <a:r>
              <a:rPr lang="ko-KR" altLang="en-US" sz="1100" dirty="0" smtClean="0"/>
              <a:t>   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ra.addAttribute</a:t>
            </a:r>
            <a:r>
              <a:rPr lang="en-US" altLang="ko-KR" sz="1100" dirty="0" smtClean="0"/>
              <a:t>("count", count); // </a:t>
            </a:r>
            <a:r>
              <a:rPr lang="ko-KR" altLang="en-US" sz="1100" dirty="0" smtClean="0"/>
              <a:t>삭제된 레코드 </a:t>
            </a:r>
            <a:r>
              <a:rPr lang="ko-KR" altLang="en-US" sz="1100" dirty="0" err="1" smtClean="0"/>
              <a:t>갯수</a:t>
            </a:r>
            <a:endParaRPr lang="ko-KR" altLang="en-US" sz="1100" dirty="0" smtClean="0"/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ra.addAttribute</a:t>
            </a:r>
            <a:r>
              <a:rPr lang="en-US" altLang="ko-KR" sz="1100" dirty="0" smtClean="0"/>
              <a:t>("</a:t>
            </a:r>
            <a:r>
              <a:rPr lang="en-US" altLang="ko-KR" sz="1100" dirty="0" err="1" smtClean="0"/>
              <a:t>somoimno</a:t>
            </a:r>
            <a:r>
              <a:rPr lang="en-US" altLang="ko-KR" sz="1100" dirty="0" smtClean="0"/>
              <a:t>", </a:t>
            </a:r>
            <a:r>
              <a:rPr lang="en-US" altLang="ko-KR" sz="1100" dirty="0" err="1" smtClean="0"/>
              <a:t>somoimno</a:t>
            </a:r>
            <a:r>
              <a:rPr lang="en-US" altLang="ko-KR" sz="1100" dirty="0" smtClean="0"/>
              <a:t>);</a:t>
            </a:r>
          </a:p>
          <a:p>
            <a:endParaRPr lang="ko-KR" altLang="en-US" sz="1100" dirty="0" smtClean="0"/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mav.setViewName</a:t>
            </a:r>
            <a:r>
              <a:rPr lang="en-US" altLang="ko-KR" sz="1100" dirty="0" smtClean="0"/>
              <a:t>("redirect:/</a:t>
            </a:r>
            <a:r>
              <a:rPr lang="en-US" altLang="ko-KR" sz="1100" dirty="0" err="1" smtClean="0"/>
              <a:t>s_write</a:t>
            </a:r>
            <a:r>
              <a:rPr lang="en-US" altLang="ko-KR" sz="1100" dirty="0" smtClean="0"/>
              <a:t>/delete_by_somoimno_msg.jsp");</a:t>
            </a:r>
          </a:p>
          <a:p>
            <a:endParaRPr lang="ko-KR" altLang="en-US" sz="1100" dirty="0" smtClean="0"/>
          </a:p>
          <a:p>
            <a:r>
              <a:rPr lang="en-US" altLang="ko-KR" sz="1100" dirty="0" smtClean="0"/>
              <a:t>    </a:t>
            </a:r>
            <a:r>
              <a:rPr lang="en-US" altLang="ko-KR" sz="1100" b="1" dirty="0" smtClean="0"/>
              <a:t>return </a:t>
            </a:r>
            <a:r>
              <a:rPr lang="en-US" altLang="ko-KR" sz="1100" b="1" dirty="0" err="1" smtClean="0"/>
              <a:t>mav</a:t>
            </a:r>
            <a:r>
              <a:rPr lang="en-US" altLang="ko-KR" sz="1100" b="1" dirty="0" smtClean="0"/>
              <a:t>;</a:t>
            </a:r>
          </a:p>
          <a:p>
            <a:r>
              <a:rPr lang="ko-KR" altLang="en-US" sz="1100" dirty="0" smtClean="0"/>
              <a:t>  </a:t>
            </a:r>
            <a:r>
              <a:rPr lang="en-US" altLang="ko-KR" sz="1100" dirty="0" smtClean="0"/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="" xmlns:p14="http://schemas.microsoft.com/office/powerpoint/2010/main" val="32582189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7)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choice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/** </a:t>
            </a:r>
            <a:r>
              <a:rPr lang="ko-KR" altLang="en-US" sz="1100" dirty="0" smtClean="0"/>
              <a:t>추천항목 삭제</a:t>
            </a:r>
          </a:p>
          <a:p>
            <a:r>
              <a:rPr lang="en-US" altLang="ko-KR" sz="1100" dirty="0" smtClean="0"/>
              <a:t>   * http://localhost:9090/team1/rec/delete.do?cho_no=1&amp;recom_no=5</a:t>
            </a:r>
          </a:p>
          <a:p>
            <a:r>
              <a:rPr lang="en-US" altLang="ko-KR" sz="1100" dirty="0" smtClean="0"/>
              <a:t>   * {"</a:t>
            </a:r>
            <a:r>
              <a:rPr lang="en-US" altLang="ko-KR" sz="1100" dirty="0" err="1" smtClean="0"/>
              <a:t>delete_count</a:t>
            </a:r>
            <a:r>
              <a:rPr lang="en-US" altLang="ko-KR" sz="1100" dirty="0" smtClean="0"/>
              <a:t>":1,"count":1}</a:t>
            </a:r>
          </a:p>
          <a:p>
            <a:r>
              <a:rPr lang="en-US" altLang="ko-KR" sz="1100" dirty="0" smtClean="0"/>
              <a:t>   * {"</a:t>
            </a:r>
            <a:r>
              <a:rPr lang="en-US" altLang="ko-KR" sz="1100" dirty="0" err="1" smtClean="0"/>
              <a:t>delete_count</a:t>
            </a:r>
            <a:r>
              <a:rPr lang="en-US" altLang="ko-KR" sz="1100" dirty="0" smtClean="0"/>
              <a:t>":1,"count":1}</a:t>
            </a:r>
          </a:p>
          <a:p>
            <a:r>
              <a:rPr lang="en-US" altLang="ko-KR" sz="1100" dirty="0" smtClean="0"/>
              <a:t>   * </a:t>
            </a:r>
            <a:r>
              <a:rPr lang="en-US" altLang="ko-KR" sz="1100" b="1" dirty="0" smtClean="0"/>
              <a:t>@</a:t>
            </a:r>
            <a:r>
              <a:rPr lang="en-US" altLang="ko-KR" sz="1100" b="1" dirty="0" err="1" smtClean="0"/>
              <a:t>param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replyno</a:t>
            </a:r>
            <a:endParaRPr lang="en-US" altLang="ko-KR" sz="1100" b="1" dirty="0" smtClean="0"/>
          </a:p>
          <a:p>
            <a:r>
              <a:rPr lang="en-US" altLang="ko-KR" sz="1100" dirty="0" smtClean="0"/>
              <a:t>   * </a:t>
            </a:r>
            <a:r>
              <a:rPr lang="en-US" altLang="ko-KR" sz="1100" b="1" dirty="0" smtClean="0"/>
              <a:t>@</a:t>
            </a:r>
            <a:r>
              <a:rPr lang="en-US" altLang="ko-KR" sz="1100" b="1" dirty="0" err="1" smtClean="0"/>
              <a:t>param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passwd</a:t>
            </a:r>
            <a:endParaRPr lang="en-US" altLang="ko-KR" sz="1100" b="1" dirty="0" smtClean="0"/>
          </a:p>
          <a:p>
            <a:r>
              <a:rPr lang="en-US" altLang="ko-KR" sz="1100" dirty="0" smtClean="0"/>
              <a:t>   * </a:t>
            </a:r>
            <a:r>
              <a:rPr lang="en-US" altLang="ko-KR" sz="1100" b="1" dirty="0" smtClean="0"/>
              <a:t>@return</a:t>
            </a:r>
          </a:p>
          <a:p>
            <a:r>
              <a:rPr lang="ko-KR" altLang="en-US" sz="1100" dirty="0" smtClean="0"/>
              <a:t>   *</a:t>
            </a:r>
            <a:r>
              <a:rPr lang="en-US" altLang="ko-KR" sz="1100" dirty="0" smtClean="0"/>
              <a:t>/</a:t>
            </a:r>
          </a:p>
          <a:p>
            <a:r>
              <a:rPr lang="en-US" altLang="ko-KR" sz="1100" dirty="0" smtClean="0"/>
              <a:t>  @</a:t>
            </a:r>
            <a:r>
              <a:rPr lang="en-US" altLang="ko-KR" sz="1100" dirty="0" err="1" smtClean="0"/>
              <a:t>ResponseBody</a:t>
            </a:r>
            <a:endParaRPr lang="en-US" altLang="ko-KR" sz="1100" dirty="0" smtClean="0"/>
          </a:p>
          <a:p>
            <a:r>
              <a:rPr lang="en-US" altLang="ko-KR" sz="1100" dirty="0" smtClean="0"/>
              <a:t>  @</a:t>
            </a:r>
            <a:r>
              <a:rPr lang="en-US" altLang="ko-KR" sz="1100" dirty="0" err="1" smtClean="0"/>
              <a:t>RequestMapping</a:t>
            </a:r>
            <a:r>
              <a:rPr lang="en-US" altLang="ko-KR" sz="1100" dirty="0" smtClean="0"/>
              <a:t>(value = "/choice/recom_delete.do", </a:t>
            </a:r>
          </a:p>
          <a:p>
            <a:r>
              <a:rPr lang="en-US" altLang="ko-KR" sz="1100" dirty="0" smtClean="0"/>
              <a:t>                              method = RequestMethod.</a:t>
            </a:r>
            <a:r>
              <a:rPr lang="en-US" altLang="ko-KR" sz="1100" b="1" i="1" dirty="0" smtClean="0"/>
              <a:t>POST,</a:t>
            </a:r>
          </a:p>
          <a:p>
            <a:r>
              <a:rPr lang="en-US" altLang="ko-KR" sz="1100" dirty="0" smtClean="0"/>
              <a:t>                              produces = "text/</a:t>
            </a:r>
            <a:r>
              <a:rPr lang="en-US" altLang="ko-KR" sz="1100" dirty="0" err="1" smtClean="0"/>
              <a:t>plain;charset</a:t>
            </a:r>
            <a:r>
              <a:rPr lang="en-US" altLang="ko-KR" sz="1100" dirty="0" smtClean="0"/>
              <a:t>=UTF-8")</a:t>
            </a:r>
          </a:p>
          <a:p>
            <a:r>
              <a:rPr lang="en-US" altLang="ko-KR" sz="1100" dirty="0" smtClean="0"/>
              <a:t>  </a:t>
            </a:r>
            <a:r>
              <a:rPr lang="en-US" altLang="ko-KR" sz="1100" b="1" dirty="0" smtClean="0"/>
              <a:t>public String </a:t>
            </a:r>
            <a:r>
              <a:rPr lang="en-US" altLang="ko-KR" sz="1100" b="1" dirty="0" err="1" smtClean="0"/>
              <a:t>recom_delete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int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recom_no</a:t>
            </a:r>
            <a:r>
              <a:rPr lang="en-US" altLang="ko-KR" sz="1100" b="1" dirty="0" smtClean="0"/>
              <a:t>) {</a:t>
            </a:r>
          </a:p>
          <a:p>
            <a:r>
              <a:rPr lang="en-US" altLang="ko-KR" sz="1100" dirty="0" smtClean="0"/>
              <a:t>    Map&lt;String, Object&gt; map = </a:t>
            </a:r>
            <a:r>
              <a:rPr lang="en-US" altLang="ko-KR" sz="1100" b="1" dirty="0" smtClean="0"/>
              <a:t>new </a:t>
            </a:r>
            <a:r>
              <a:rPr lang="en-US" altLang="ko-KR" sz="1100" b="1" dirty="0" err="1" smtClean="0"/>
              <a:t>HashMap</a:t>
            </a:r>
            <a:r>
              <a:rPr lang="en-US" altLang="ko-KR" sz="1100" b="1" dirty="0" smtClean="0"/>
              <a:t>&lt;String, Object&gt;();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map.put</a:t>
            </a:r>
            <a:r>
              <a:rPr lang="en-US" altLang="ko-KR" sz="1100" dirty="0" smtClean="0"/>
              <a:t>("</a:t>
            </a:r>
            <a:r>
              <a:rPr lang="en-US" altLang="ko-KR" sz="1100" dirty="0" err="1" smtClean="0"/>
              <a:t>recom_no</a:t>
            </a:r>
            <a:r>
              <a:rPr lang="en-US" altLang="ko-KR" sz="1100" dirty="0" smtClean="0"/>
              <a:t>", </a:t>
            </a:r>
            <a:r>
              <a:rPr lang="en-US" altLang="ko-KR" sz="1100" dirty="0" err="1" smtClean="0"/>
              <a:t>recom_no</a:t>
            </a:r>
            <a:r>
              <a:rPr lang="en-US" altLang="ko-KR" sz="1100" dirty="0" smtClean="0"/>
              <a:t>);</a:t>
            </a:r>
          </a:p>
          <a:p>
            <a:r>
              <a:rPr lang="en-US" altLang="ko-KR" sz="1100" dirty="0" smtClean="0"/>
              <a:t>     </a:t>
            </a:r>
            <a:r>
              <a:rPr lang="en-US" altLang="ko-KR" sz="1100" dirty="0" err="1" smtClean="0"/>
              <a:t>System.</a:t>
            </a:r>
            <a:r>
              <a:rPr lang="en-US" altLang="ko-KR" sz="1100" b="1" i="1" dirty="0" err="1" smtClean="0"/>
              <a:t>out.println</a:t>
            </a:r>
            <a:r>
              <a:rPr lang="en-US" altLang="ko-KR" sz="1100" b="1" i="1" dirty="0" smtClean="0"/>
              <a:t>("</a:t>
            </a:r>
            <a:r>
              <a:rPr lang="en-US" altLang="ko-KR" sz="1100" b="1" i="1" dirty="0" err="1" smtClean="0"/>
              <a:t>recom_no</a:t>
            </a:r>
            <a:r>
              <a:rPr lang="en-US" altLang="ko-KR" sz="1100" b="1" i="1" dirty="0" smtClean="0"/>
              <a:t> : " + </a:t>
            </a:r>
            <a:r>
              <a:rPr lang="en-US" altLang="ko-KR" sz="1100" b="1" i="1" dirty="0" err="1" smtClean="0"/>
              <a:t>recom_no</a:t>
            </a:r>
            <a:r>
              <a:rPr lang="en-US" altLang="ko-KR" sz="1100" b="1" i="1" dirty="0" smtClean="0"/>
              <a:t>);</a:t>
            </a:r>
          </a:p>
          <a:p>
            <a:r>
              <a:rPr lang="en-US" altLang="ko-KR" sz="1100" dirty="0" smtClean="0"/>
              <a:t>    /*</a:t>
            </a:r>
            <a:r>
              <a:rPr lang="en-US" altLang="ko-KR" sz="1100" u="sng" dirty="0" err="1" smtClean="0"/>
              <a:t>int</a:t>
            </a:r>
            <a:r>
              <a:rPr lang="en-US" altLang="ko-KR" sz="1100" u="sng" dirty="0" smtClean="0"/>
              <a:t> count = </a:t>
            </a:r>
            <a:r>
              <a:rPr lang="en-US" altLang="ko-KR" sz="1100" u="sng" dirty="0" err="1" smtClean="0"/>
              <a:t>wreplyProc.checkPasswd</a:t>
            </a:r>
            <a:r>
              <a:rPr lang="en-US" altLang="ko-KR" sz="1100" u="sng" dirty="0" smtClean="0"/>
              <a:t>(map); // </a:t>
            </a:r>
            <a:r>
              <a:rPr lang="ko-KR" altLang="en-US" sz="1100" u="sng" dirty="0" smtClean="0"/>
              <a:t>패스워드 검사*</a:t>
            </a:r>
            <a:r>
              <a:rPr lang="en-US" altLang="ko-KR" sz="1100" u="sng" dirty="0" smtClean="0"/>
              <a:t>/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b="1" dirty="0" err="1" smtClean="0"/>
              <a:t>int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delete_count</a:t>
            </a:r>
            <a:r>
              <a:rPr lang="en-US" altLang="ko-KR" sz="1100" b="1" dirty="0" smtClean="0"/>
              <a:t> = </a:t>
            </a:r>
            <a:r>
              <a:rPr lang="en-US" altLang="ko-KR" sz="1100" b="1" dirty="0" err="1" smtClean="0"/>
              <a:t>recProc.delete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recom_no</a:t>
            </a:r>
            <a:r>
              <a:rPr lang="en-US" altLang="ko-KR" sz="1100" b="1" dirty="0" smtClean="0"/>
              <a:t>);</a:t>
            </a:r>
          </a:p>
          <a:p>
            <a:r>
              <a:rPr lang="en-US" altLang="ko-KR" sz="1100" dirty="0" smtClean="0"/>
              <a:t>    /*if (count == 1) {</a:t>
            </a:r>
          </a:p>
          <a:p>
            <a:r>
              <a:rPr lang="en-US" altLang="ko-KR" sz="1100" dirty="0" smtClean="0"/>
              <a:t>      </a:t>
            </a:r>
            <a:r>
              <a:rPr lang="en-US" altLang="ko-KR" sz="1100" dirty="0" err="1" smtClean="0"/>
              <a:t>delete_count</a:t>
            </a:r>
            <a:r>
              <a:rPr lang="en-US" altLang="ko-KR" sz="1100" dirty="0" smtClean="0"/>
              <a:t> = </a:t>
            </a:r>
            <a:r>
              <a:rPr lang="en-US" altLang="ko-KR" sz="1100" dirty="0" err="1" smtClean="0"/>
              <a:t>wreplyProc.delete</a:t>
            </a:r>
            <a:r>
              <a:rPr lang="en-US" altLang="ko-KR" sz="1100" dirty="0" smtClean="0"/>
              <a:t>(</a:t>
            </a:r>
            <a:r>
              <a:rPr lang="en-US" altLang="ko-KR" sz="1100" u="sng" dirty="0" err="1" smtClean="0"/>
              <a:t>wreplyno</a:t>
            </a:r>
            <a:r>
              <a:rPr lang="en-US" altLang="ko-KR" sz="1100" u="sng" dirty="0" smtClean="0"/>
              <a:t>); // </a:t>
            </a:r>
            <a:r>
              <a:rPr lang="ko-KR" altLang="en-US" sz="1100" u="sng" dirty="0" err="1" smtClean="0"/>
              <a:t>댓글</a:t>
            </a:r>
            <a:r>
              <a:rPr lang="ko-KR" altLang="en-US" sz="1100" u="sng" dirty="0" smtClean="0"/>
              <a:t> 삭제</a:t>
            </a:r>
          </a:p>
          <a:p>
            <a:r>
              <a:rPr lang="ko-KR" altLang="en-US" sz="1100" dirty="0" smtClean="0"/>
              <a:t>    </a:t>
            </a:r>
            <a:r>
              <a:rPr lang="en-US" altLang="ko-KR" sz="1100" dirty="0" smtClean="0"/>
              <a:t>}*/</a:t>
            </a:r>
          </a:p>
          <a:p>
            <a:r>
              <a:rPr lang="ko-KR" altLang="en-US" sz="1100" dirty="0" smtClean="0"/>
              <a:t>    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JSONObject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obj</a:t>
            </a:r>
            <a:r>
              <a:rPr lang="en-US" altLang="ko-KR" sz="1100" dirty="0" smtClean="0"/>
              <a:t> = </a:t>
            </a:r>
            <a:r>
              <a:rPr lang="en-US" altLang="ko-KR" sz="1100" b="1" dirty="0" smtClean="0"/>
              <a:t>new </a:t>
            </a:r>
            <a:r>
              <a:rPr lang="en-US" altLang="ko-KR" sz="1100" b="1" dirty="0" err="1" smtClean="0"/>
              <a:t>JSONObject</a:t>
            </a:r>
            <a:r>
              <a:rPr lang="en-US" altLang="ko-KR" sz="1100" b="1" dirty="0" smtClean="0"/>
              <a:t>();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obj.put</a:t>
            </a:r>
            <a:r>
              <a:rPr lang="en-US" altLang="ko-KR" sz="1100" dirty="0" smtClean="0"/>
              <a:t>("</a:t>
            </a:r>
            <a:r>
              <a:rPr lang="en-US" altLang="ko-KR" sz="1100" dirty="0" err="1" smtClean="0"/>
              <a:t>delete_count</a:t>
            </a:r>
            <a:r>
              <a:rPr lang="en-US" altLang="ko-KR" sz="1100" dirty="0" smtClean="0"/>
              <a:t>", </a:t>
            </a:r>
            <a:r>
              <a:rPr lang="en-US" altLang="ko-KR" sz="1100" dirty="0" err="1" smtClean="0"/>
              <a:t>delete_count</a:t>
            </a:r>
            <a:r>
              <a:rPr lang="en-US" altLang="ko-KR" sz="1100" dirty="0" smtClean="0"/>
              <a:t>);</a:t>
            </a:r>
          </a:p>
          <a:p>
            <a:r>
              <a:rPr lang="ko-KR" altLang="en-US" sz="1100" dirty="0" smtClean="0"/>
              <a:t>    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b="1" dirty="0" smtClean="0"/>
              <a:t>return </a:t>
            </a:r>
            <a:r>
              <a:rPr lang="en-US" altLang="ko-KR" sz="1100" b="1" dirty="0" err="1" smtClean="0"/>
              <a:t>obj.toString</a:t>
            </a:r>
            <a:r>
              <a:rPr lang="en-US" altLang="ko-KR" sz="1100" b="1" dirty="0" smtClean="0"/>
              <a:t>();</a:t>
            </a:r>
          </a:p>
          <a:p>
            <a:r>
              <a:rPr lang="ko-KR" altLang="en-US" sz="1100" dirty="0" smtClean="0"/>
              <a:t>  </a:t>
            </a:r>
            <a:r>
              <a:rPr lang="en-US" altLang="ko-KR" sz="1100" dirty="0" smtClean="0"/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="" xmlns:p14="http://schemas.microsoft.com/office/powerpoint/2010/main" val="32582189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8)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w_attach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994664"/>
            <a:ext cx="766267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 </a:t>
            </a:r>
            <a:r>
              <a:rPr lang="en-US" altLang="ko-KR" sz="1100" dirty="0" smtClean="0"/>
              <a:t>//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ZIP </a:t>
            </a:r>
            <a:r>
              <a:rPr lang="ko-KR" altLang="en-US" sz="1100" dirty="0" smtClean="0"/>
              <a:t>압축 후 파일 다운로드</a:t>
            </a:r>
            <a:endParaRPr lang="en-US" altLang="ko-KR" sz="1100" dirty="0" smtClean="0"/>
          </a:p>
          <a:p>
            <a:r>
              <a:rPr lang="en-US" altLang="ko-KR" sz="1100" dirty="0" smtClean="0"/>
              <a:t>  @</a:t>
            </a:r>
            <a:r>
              <a:rPr lang="en-US" altLang="ko-KR" sz="1100" dirty="0" err="1" smtClean="0"/>
              <a:t>RequestMapping</a:t>
            </a:r>
            <a:r>
              <a:rPr lang="en-US" altLang="ko-KR" sz="1100" dirty="0" smtClean="0"/>
              <a:t>(value = "/</a:t>
            </a:r>
            <a:r>
              <a:rPr lang="en-US" altLang="ko-KR" sz="1100" dirty="0" err="1" smtClean="0"/>
              <a:t>w_attach</a:t>
            </a:r>
            <a:r>
              <a:rPr lang="en-US" altLang="ko-KR" sz="1100" dirty="0" smtClean="0"/>
              <a:t>/</a:t>
            </a:r>
            <a:r>
              <a:rPr lang="en-US" altLang="ko-KR" sz="1100" dirty="0" err="1" smtClean="0"/>
              <a:t>downzip.do</a:t>
            </a:r>
            <a:r>
              <a:rPr lang="en-US" altLang="ko-KR" sz="1100" dirty="0" smtClean="0"/>
              <a:t>", method = </a:t>
            </a:r>
            <a:r>
              <a:rPr lang="en-US" altLang="ko-KR" sz="1100" dirty="0" err="1" smtClean="0"/>
              <a:t>RequestMethod.</a:t>
            </a:r>
            <a:r>
              <a:rPr lang="en-US" altLang="ko-KR" sz="1100" b="1" i="1" dirty="0" err="1" smtClean="0"/>
              <a:t>GET</a:t>
            </a:r>
            <a:r>
              <a:rPr lang="en-US" altLang="ko-KR" sz="1100" b="1" i="1" dirty="0" smtClean="0"/>
              <a:t>)</a:t>
            </a:r>
          </a:p>
          <a:p>
            <a:r>
              <a:rPr lang="en-US" altLang="ko-KR" sz="1100" dirty="0" smtClean="0"/>
              <a:t>  </a:t>
            </a:r>
            <a:r>
              <a:rPr lang="en-US" altLang="ko-KR" sz="1100" b="1" dirty="0" smtClean="0"/>
              <a:t>public </a:t>
            </a:r>
            <a:r>
              <a:rPr lang="en-US" altLang="ko-KR" sz="1100" b="1" dirty="0" err="1" smtClean="0"/>
              <a:t>ModelAndView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downzip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HttpServletRequest</a:t>
            </a:r>
            <a:r>
              <a:rPr lang="en-US" altLang="ko-KR" sz="1100" b="1" dirty="0" smtClean="0"/>
              <a:t> request, </a:t>
            </a:r>
            <a:r>
              <a:rPr lang="en-US" altLang="ko-KR" sz="1100" b="1" dirty="0" err="1" smtClean="0"/>
              <a:t>int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wno</a:t>
            </a:r>
            <a:r>
              <a:rPr lang="en-US" altLang="ko-KR" sz="1100" b="1" dirty="0" smtClean="0"/>
              <a:t>) {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ModelAndView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mav</a:t>
            </a:r>
            <a:r>
              <a:rPr lang="en-US" altLang="ko-KR" sz="1100" dirty="0" smtClean="0"/>
              <a:t> = </a:t>
            </a:r>
            <a:r>
              <a:rPr lang="en-US" altLang="ko-KR" sz="1100" b="1" dirty="0" smtClean="0"/>
              <a:t>new </a:t>
            </a:r>
            <a:r>
              <a:rPr lang="en-US" altLang="ko-KR" sz="1100" b="1" dirty="0" err="1" smtClean="0"/>
              <a:t>ModelAndView</a:t>
            </a:r>
            <a:r>
              <a:rPr lang="en-US" altLang="ko-KR" sz="1100" b="1" dirty="0" smtClean="0"/>
              <a:t>();</a:t>
            </a:r>
          </a:p>
          <a:p>
            <a:r>
              <a:rPr lang="ko-KR" altLang="en-US" sz="1100" dirty="0" smtClean="0"/>
              <a:t>    </a:t>
            </a:r>
          </a:p>
          <a:p>
            <a:r>
              <a:rPr lang="ko-KR" altLang="en-US" sz="1100" dirty="0" smtClean="0"/>
              <a:t>    </a:t>
            </a:r>
            <a:r>
              <a:rPr lang="en-US" altLang="ko-KR" sz="1100" dirty="0" smtClean="0"/>
              <a:t>// </a:t>
            </a:r>
            <a:r>
              <a:rPr lang="ko-KR" altLang="en-US" sz="1100" dirty="0" err="1" smtClean="0"/>
              <a:t>글번호에</a:t>
            </a:r>
            <a:r>
              <a:rPr lang="ko-KR" altLang="en-US" sz="1100" dirty="0" smtClean="0"/>
              <a:t> 해당하는 파일 목록 산출</a:t>
            </a:r>
          </a:p>
          <a:p>
            <a:r>
              <a:rPr lang="en-US" altLang="ko-KR" sz="1100" dirty="0" smtClean="0"/>
              <a:t>    List&lt;</a:t>
            </a:r>
            <a:r>
              <a:rPr lang="en-US" altLang="ko-KR" sz="1100" dirty="0" err="1" smtClean="0"/>
              <a:t>W_attachVO</a:t>
            </a:r>
            <a:r>
              <a:rPr lang="en-US" altLang="ko-KR" sz="1100" dirty="0" smtClean="0"/>
              <a:t>&gt; </a:t>
            </a:r>
            <a:r>
              <a:rPr lang="en-US" altLang="ko-KR" sz="1100" dirty="0" err="1" smtClean="0"/>
              <a:t>w_attach_list</a:t>
            </a:r>
            <a:r>
              <a:rPr lang="en-US" altLang="ko-KR" sz="1100" dirty="0" smtClean="0"/>
              <a:t> = </a:t>
            </a:r>
            <a:r>
              <a:rPr lang="en-US" altLang="ko-KR" sz="1100" dirty="0" err="1" smtClean="0"/>
              <a:t>w_attachProc.list_by_wno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wno</a:t>
            </a:r>
            <a:r>
              <a:rPr lang="en-US" altLang="ko-KR" sz="1100" dirty="0" smtClean="0"/>
              <a:t>);</a:t>
            </a:r>
          </a:p>
          <a:p>
            <a:r>
              <a:rPr lang="ko-KR" altLang="en-US" sz="1100" dirty="0" smtClean="0"/>
              <a:t>    </a:t>
            </a:r>
          </a:p>
          <a:p>
            <a:r>
              <a:rPr lang="ko-KR" altLang="en-US" sz="1100" dirty="0" smtClean="0"/>
              <a:t>    </a:t>
            </a:r>
            <a:r>
              <a:rPr lang="en-US" altLang="ko-KR" sz="1100" dirty="0" smtClean="0"/>
              <a:t>// </a:t>
            </a:r>
            <a:r>
              <a:rPr lang="ko-KR" altLang="en-US" sz="1100" dirty="0" smtClean="0"/>
              <a:t>실제 저장된 파일명만 추출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ArrayList</a:t>
            </a:r>
            <a:r>
              <a:rPr lang="en-US" altLang="ko-KR" sz="1100" dirty="0" smtClean="0"/>
              <a:t>&lt;String&gt; </a:t>
            </a:r>
            <a:r>
              <a:rPr lang="en-US" altLang="ko-KR" sz="1100" dirty="0" err="1" smtClean="0"/>
              <a:t>files_array</a:t>
            </a:r>
            <a:r>
              <a:rPr lang="en-US" altLang="ko-KR" sz="1100" dirty="0" smtClean="0"/>
              <a:t> = </a:t>
            </a:r>
            <a:r>
              <a:rPr lang="en-US" altLang="ko-KR" sz="1100" b="1" dirty="0" smtClean="0"/>
              <a:t>new </a:t>
            </a:r>
            <a:r>
              <a:rPr lang="en-US" altLang="ko-KR" sz="1100" b="1" dirty="0" err="1" smtClean="0"/>
              <a:t>ArrayList</a:t>
            </a:r>
            <a:r>
              <a:rPr lang="en-US" altLang="ko-KR" sz="1100" b="1" dirty="0" smtClean="0"/>
              <a:t>&lt;String&gt;();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b="1" dirty="0" smtClean="0"/>
              <a:t>for(</a:t>
            </a:r>
            <a:r>
              <a:rPr lang="en-US" altLang="ko-KR" sz="1100" b="1" dirty="0" err="1" smtClean="0"/>
              <a:t>W_attachVO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w_attachVO:w_attach_list</a:t>
            </a:r>
            <a:r>
              <a:rPr lang="en-US" altLang="ko-KR" sz="1100" b="1" dirty="0" smtClean="0"/>
              <a:t>) {</a:t>
            </a:r>
          </a:p>
          <a:p>
            <a:r>
              <a:rPr lang="en-US" altLang="ko-KR" sz="1100" dirty="0" smtClean="0"/>
              <a:t>      files_array.add(</a:t>
            </a:r>
            <a:r>
              <a:rPr lang="en-US" altLang="ko-KR" sz="1100" dirty="0" err="1" smtClean="0"/>
              <a:t>w_attachVO.getW_attachupfile</a:t>
            </a:r>
            <a:r>
              <a:rPr lang="en-US" altLang="ko-KR" sz="1100" dirty="0" smtClean="0"/>
              <a:t>());</a:t>
            </a:r>
          </a:p>
          <a:p>
            <a:r>
              <a:rPr lang="ko-KR" altLang="en-US" sz="1100" dirty="0" smtClean="0"/>
              <a:t>    </a:t>
            </a:r>
            <a:r>
              <a:rPr lang="en-US" altLang="ko-KR" sz="1100" dirty="0" smtClean="0"/>
              <a:t>}</a:t>
            </a:r>
            <a:r>
              <a:rPr lang="ko-KR" altLang="en-US" sz="1100" dirty="0" smtClean="0"/>
              <a:t>   </a:t>
            </a:r>
          </a:p>
          <a:p>
            <a:r>
              <a:rPr lang="en-US" altLang="ko-KR" sz="1100" dirty="0" smtClean="0"/>
              <a:t>    String dir = "/</a:t>
            </a:r>
            <a:r>
              <a:rPr lang="en-US" altLang="ko-KR" sz="1100" dirty="0" err="1" smtClean="0"/>
              <a:t>w_attach</a:t>
            </a:r>
            <a:r>
              <a:rPr lang="en-US" altLang="ko-KR" sz="1100" dirty="0" smtClean="0"/>
              <a:t>/storage";</a:t>
            </a:r>
          </a:p>
          <a:p>
            <a:r>
              <a:rPr lang="en-US" altLang="ko-KR" sz="1100" dirty="0" smtClean="0"/>
              <a:t>    String </a:t>
            </a:r>
            <a:r>
              <a:rPr lang="en-US" altLang="ko-KR" sz="1100" dirty="0" err="1" smtClean="0"/>
              <a:t>upDir</a:t>
            </a:r>
            <a:r>
              <a:rPr lang="en-US" altLang="ko-KR" sz="1100" dirty="0" smtClean="0"/>
              <a:t> = </a:t>
            </a:r>
            <a:r>
              <a:rPr lang="en-US" altLang="ko-KR" sz="1100" dirty="0" err="1" smtClean="0"/>
              <a:t>Tool.</a:t>
            </a:r>
            <a:r>
              <a:rPr lang="en-US" altLang="ko-KR" sz="1100" i="1" dirty="0" err="1" smtClean="0"/>
              <a:t>getRealPath</a:t>
            </a:r>
            <a:r>
              <a:rPr lang="en-US" altLang="ko-KR" sz="1100" i="1" dirty="0" smtClean="0"/>
              <a:t>(request, dir); // </a:t>
            </a:r>
            <a:r>
              <a:rPr lang="ko-KR" altLang="en-US" sz="1100" i="1" dirty="0" smtClean="0"/>
              <a:t>절대 경로</a:t>
            </a:r>
          </a:p>
          <a:p>
            <a:r>
              <a:rPr lang="ko-KR" altLang="en-US" sz="1100" dirty="0" smtClean="0"/>
              <a:t>    </a:t>
            </a:r>
          </a:p>
          <a:p>
            <a:r>
              <a:rPr lang="ko-KR" altLang="en-US" sz="1100" dirty="0" smtClean="0"/>
              <a:t>    </a:t>
            </a:r>
            <a:r>
              <a:rPr lang="en-US" altLang="ko-KR" sz="1100" dirty="0" smtClean="0"/>
              <a:t>// </a:t>
            </a:r>
            <a:r>
              <a:rPr lang="ko-KR" altLang="en-US" sz="1100" dirty="0" smtClean="0"/>
              <a:t>압축될 파일명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동시 </a:t>
            </a:r>
            <a:r>
              <a:rPr lang="ko-KR" altLang="en-US" sz="1100" dirty="0" err="1" smtClean="0"/>
              <a:t>접속자</a:t>
            </a:r>
            <a:r>
              <a:rPr lang="ko-KR" altLang="en-US" sz="1100" dirty="0" smtClean="0"/>
              <a:t> 다운로드의 충돌 처리</a:t>
            </a:r>
          </a:p>
          <a:p>
            <a:r>
              <a:rPr lang="en-US" altLang="ko-KR" sz="1100" dirty="0" smtClean="0"/>
              <a:t>    String zip = "</a:t>
            </a:r>
            <a:r>
              <a:rPr lang="en-US" altLang="ko-KR" sz="1100" dirty="0" err="1" smtClean="0"/>
              <a:t>download_files</a:t>
            </a:r>
            <a:r>
              <a:rPr lang="en-US" altLang="ko-KR" sz="1100" dirty="0" smtClean="0"/>
              <a:t>_" + </a:t>
            </a:r>
            <a:r>
              <a:rPr lang="en-US" altLang="ko-KR" sz="1100" dirty="0" err="1" smtClean="0"/>
              <a:t>Tool.</a:t>
            </a:r>
            <a:r>
              <a:rPr lang="en-US" altLang="ko-KR" sz="1100" i="1" dirty="0" err="1" smtClean="0"/>
              <a:t>getRandomDate</a:t>
            </a:r>
            <a:r>
              <a:rPr lang="en-US" altLang="ko-KR" sz="1100" i="1" dirty="0" smtClean="0"/>
              <a:t>() + ".zip"; </a:t>
            </a:r>
          </a:p>
          <a:p>
            <a:r>
              <a:rPr lang="en-US" altLang="ko-KR" sz="1100" dirty="0" smtClean="0"/>
              <a:t>    String </a:t>
            </a:r>
            <a:r>
              <a:rPr lang="en-US" altLang="ko-KR" sz="1100" dirty="0" err="1" smtClean="0"/>
              <a:t>zip_filename</a:t>
            </a:r>
            <a:r>
              <a:rPr lang="en-US" altLang="ko-KR" sz="1100" dirty="0" smtClean="0"/>
              <a:t> = </a:t>
            </a:r>
            <a:r>
              <a:rPr lang="en-US" altLang="ko-KR" sz="1100" dirty="0" err="1" smtClean="0"/>
              <a:t>upDir</a:t>
            </a:r>
            <a:r>
              <a:rPr lang="en-US" altLang="ko-KR" sz="1100" dirty="0" smtClean="0"/>
              <a:t> + zip;</a:t>
            </a:r>
          </a:p>
          <a:p>
            <a:r>
              <a:rPr lang="ko-KR" altLang="en-US" sz="1100" dirty="0" smtClean="0"/>
              <a:t>    </a:t>
            </a:r>
          </a:p>
          <a:p>
            <a:r>
              <a:rPr lang="en-US" altLang="ko-KR" sz="1100" dirty="0" smtClean="0"/>
              <a:t>    String[] </a:t>
            </a:r>
            <a:r>
              <a:rPr lang="en-US" altLang="ko-KR" sz="1100" dirty="0" err="1" smtClean="0"/>
              <a:t>zip_src</a:t>
            </a:r>
            <a:r>
              <a:rPr lang="en-US" altLang="ko-KR" sz="1100" dirty="0" smtClean="0"/>
              <a:t> = </a:t>
            </a:r>
            <a:r>
              <a:rPr lang="en-US" altLang="ko-KR" sz="1100" b="1" dirty="0" smtClean="0"/>
              <a:t>new String[</a:t>
            </a:r>
            <a:r>
              <a:rPr lang="en-US" altLang="ko-KR" sz="1100" b="1" dirty="0" err="1" smtClean="0"/>
              <a:t>files_array.size</a:t>
            </a:r>
            <a:r>
              <a:rPr lang="en-US" altLang="ko-KR" sz="1100" b="1" dirty="0" smtClean="0"/>
              <a:t>()]; // </a:t>
            </a:r>
            <a:r>
              <a:rPr lang="ko-KR" altLang="en-US" sz="1100" b="1" dirty="0" smtClean="0"/>
              <a:t>파일 </a:t>
            </a:r>
            <a:r>
              <a:rPr lang="ko-KR" altLang="en-US" sz="1100" b="1" dirty="0" err="1" smtClean="0"/>
              <a:t>갯수만큼</a:t>
            </a:r>
            <a:r>
              <a:rPr lang="ko-KR" altLang="en-US" sz="1100" b="1" dirty="0" smtClean="0"/>
              <a:t> 배열 선언</a:t>
            </a:r>
          </a:p>
          <a:p>
            <a:r>
              <a:rPr lang="ko-KR" altLang="en-US" sz="1100" dirty="0" smtClean="0"/>
              <a:t>    </a:t>
            </a:r>
          </a:p>
          <a:p>
            <a:r>
              <a:rPr lang="nn-NO" altLang="ko-KR" sz="1100" dirty="0" smtClean="0"/>
              <a:t>    </a:t>
            </a:r>
            <a:r>
              <a:rPr lang="nn-NO" altLang="ko-KR" sz="1100" b="1" dirty="0" smtClean="0"/>
              <a:t>for (int i=0; i &lt; files_array.size(); i++) {</a:t>
            </a:r>
          </a:p>
          <a:p>
            <a:r>
              <a:rPr lang="en-US" altLang="ko-KR" sz="1100" dirty="0" smtClean="0"/>
              <a:t>      </a:t>
            </a:r>
            <a:r>
              <a:rPr lang="en-US" altLang="ko-KR" sz="1100" dirty="0" err="1" smtClean="0"/>
              <a:t>zip_src</a:t>
            </a:r>
            <a:r>
              <a:rPr lang="en-US" altLang="ko-KR" sz="1100" dirty="0" smtClean="0"/>
              <a:t>[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] = </a:t>
            </a:r>
            <a:r>
              <a:rPr lang="en-US" altLang="ko-KR" sz="1100" dirty="0" err="1" smtClean="0"/>
              <a:t>upDir</a:t>
            </a:r>
            <a:r>
              <a:rPr lang="en-US" altLang="ko-KR" sz="1100" dirty="0" smtClean="0"/>
              <a:t> + "/" + files_array.get(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); // </a:t>
            </a:r>
            <a:r>
              <a:rPr lang="ko-KR" altLang="en-US" sz="1100" dirty="0" smtClean="0"/>
              <a:t>절대 경로 조합      </a:t>
            </a:r>
          </a:p>
          <a:p>
            <a:r>
              <a:rPr lang="ko-KR" altLang="en-US" sz="1100" dirty="0" smtClean="0"/>
              <a:t>    </a:t>
            </a:r>
            <a:r>
              <a:rPr lang="en-US" altLang="ko-KR" sz="1100" dirty="0" smtClean="0"/>
              <a:t>}</a:t>
            </a:r>
          </a:p>
          <a:p>
            <a:r>
              <a:rPr lang="ko-KR" altLang="en-US" sz="1100" dirty="0" smtClean="0"/>
              <a:t> 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b="1" dirty="0" smtClean="0"/>
              <a:t>byte[] buffer = new byte[4096]; // 4 KB</a:t>
            </a:r>
          </a:p>
          <a:p>
            <a:r>
              <a:rPr lang="ko-KR" altLang="en-US" sz="1100" dirty="0" smtClean="0"/>
              <a:t>   </a:t>
            </a:r>
            <a:endParaRPr lang="en-US" altLang="ko-KR" sz="1100" dirty="0" smtClean="0"/>
          </a:p>
          <a:p>
            <a:r>
              <a:rPr lang="ko-KR" altLang="en-US" sz="1100" dirty="0" smtClean="0"/>
              <a:t> </a:t>
            </a:r>
            <a:r>
              <a:rPr lang="en-US" altLang="ko-KR" sz="1100" dirty="0" smtClean="0"/>
              <a:t>………..</a:t>
            </a:r>
          </a:p>
          <a:p>
            <a:endParaRPr lang="ko-KR" altLang="en-US" sz="1100" dirty="0" smtClean="0"/>
          </a:p>
          <a:p>
            <a:r>
              <a:rPr lang="en-US" altLang="ko-KR" sz="1100" dirty="0" smtClean="0"/>
              <a:t>// download </a:t>
            </a:r>
            <a:r>
              <a:rPr lang="ko-KR" altLang="en-US" sz="1100" dirty="0" err="1" smtClean="0"/>
              <a:t>서블릿</a:t>
            </a:r>
            <a:r>
              <a:rPr lang="ko-KR" altLang="en-US" sz="1100" dirty="0" smtClean="0"/>
              <a:t> 연결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dirty="0" err="1" smtClean="0"/>
              <a:t>mav.setViewName</a:t>
            </a:r>
            <a:r>
              <a:rPr lang="en-US" altLang="ko-KR" sz="1100" dirty="0" smtClean="0"/>
              <a:t>("redirect:/</a:t>
            </a:r>
            <a:r>
              <a:rPr lang="en-US" altLang="ko-KR" sz="1100" dirty="0" err="1" smtClean="0"/>
              <a:t>download?dir</a:t>
            </a:r>
            <a:r>
              <a:rPr lang="en-US" altLang="ko-KR" sz="1100" dirty="0" smtClean="0"/>
              <a:t>=" + dir + "&amp;filename=" + zip);    </a:t>
            </a:r>
          </a:p>
          <a:p>
            <a:r>
              <a:rPr lang="ko-KR" altLang="en-US" sz="1100" dirty="0" smtClean="0"/>
              <a:t>    </a:t>
            </a:r>
          </a:p>
          <a:p>
            <a:r>
              <a:rPr lang="en-US" altLang="ko-KR" sz="1100" dirty="0" smtClean="0"/>
              <a:t>    </a:t>
            </a:r>
            <a:r>
              <a:rPr lang="en-US" altLang="ko-KR" sz="1100" b="1" dirty="0" smtClean="0"/>
              <a:t>return </a:t>
            </a:r>
            <a:r>
              <a:rPr lang="en-US" altLang="ko-KR" sz="1100" b="1" dirty="0" err="1" smtClean="0"/>
              <a:t>mav</a:t>
            </a:r>
            <a:r>
              <a:rPr lang="en-US" altLang="ko-KR" sz="1100" b="1" dirty="0" smtClean="0"/>
              <a:t>;</a:t>
            </a:r>
          </a:p>
          <a:p>
            <a:r>
              <a:rPr lang="ko-KR" altLang="en-US" sz="1100" dirty="0" smtClean="0"/>
              <a:t>  </a:t>
            </a:r>
            <a:r>
              <a:rPr lang="en-US" altLang="ko-KR" sz="1100" dirty="0" smtClean="0"/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="" xmlns:p14="http://schemas.microsoft.com/office/powerpoint/2010/main" val="32582189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96103"/>
            <a:ext cx="4785674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9.6 JSP</a:t>
            </a:r>
            <a:endParaRPr lang="en-US" altLang="ko-KR" sz="2800" b="1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JGothic St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576925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members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&lt;c:forEach 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</a:t>
            </a:r>
            <a:r>
              <a:rPr lang="en-US" altLang="ko-KR" sz="1200" i="1" dirty="0" err="1" smtClean="0"/>
              <a:t>membersVO</a:t>
            </a:r>
            <a:r>
              <a:rPr lang="en-US" altLang="ko-KR" sz="1200" i="1" dirty="0" smtClean="0"/>
              <a:t>" items="${list }"&gt;</a:t>
            </a:r>
          </a:p>
          <a:p>
            <a:r>
              <a:rPr lang="en-US" altLang="ko-KR" sz="1200" dirty="0" smtClean="0"/>
              <a:t>    &lt;c:set 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</a:t>
            </a:r>
            <a:r>
              <a:rPr lang="en-US" altLang="ko-KR" sz="1200" i="1" dirty="0" err="1" smtClean="0"/>
              <a:t>memberno</a:t>
            </a:r>
            <a:r>
              <a:rPr lang="en-US" altLang="ko-KR" sz="1200" i="1" dirty="0" smtClean="0"/>
              <a:t>" value ="${</a:t>
            </a:r>
            <a:r>
              <a:rPr lang="en-US" altLang="ko-KR" sz="1200" i="1" dirty="0" err="1" smtClean="0"/>
              <a:t>membersVO.memberno</a:t>
            </a:r>
            <a:r>
              <a:rPr lang="en-US" altLang="ko-KR" sz="1200" i="1" dirty="0" smtClean="0"/>
              <a:t>}" /&gt; </a:t>
            </a:r>
          </a:p>
          <a:p>
            <a:r>
              <a:rPr lang="en-US" altLang="ko-KR" sz="1200" dirty="0" smtClean="0"/>
              <a:t>  &lt;TR&gt;</a:t>
            </a:r>
          </a:p>
          <a:p>
            <a:r>
              <a:rPr lang="en-US" altLang="ko-KR" sz="1200" dirty="0" smtClean="0"/>
              <a:t>    &lt;TD class=</a:t>
            </a:r>
            <a:r>
              <a:rPr lang="en-US" altLang="ko-KR" sz="1200" i="1" dirty="0" smtClean="0"/>
              <a:t>'td'&gt;</a:t>
            </a:r>
          </a:p>
          <a:p>
            <a:r>
              <a:rPr lang="en-US" altLang="ko-KR" sz="1200" dirty="0" smtClean="0"/>
              <a:t>    ${</a:t>
            </a:r>
            <a:r>
              <a:rPr lang="en-US" altLang="ko-KR" sz="1200" dirty="0" err="1" smtClean="0"/>
              <a:t>membersVO.memberno</a:t>
            </a:r>
            <a:r>
              <a:rPr lang="en-US" altLang="ko-KR" sz="1200" dirty="0" smtClean="0"/>
              <a:t>}</a:t>
            </a:r>
          </a:p>
          <a:p>
            <a:r>
              <a:rPr lang="en-US" altLang="ko-KR" sz="1200" dirty="0" smtClean="0"/>
              <a:t>    &lt;/TD&gt;</a:t>
            </a:r>
          </a:p>
          <a:p>
            <a:r>
              <a:rPr lang="en-US" altLang="ko-KR" sz="1200" dirty="0" smtClean="0"/>
              <a:t>    &lt;TD class=</a:t>
            </a:r>
            <a:r>
              <a:rPr lang="en-US" altLang="ko-KR" sz="1200" i="1" dirty="0" smtClean="0"/>
              <a:t>'td'&gt;&lt;A </a:t>
            </a:r>
            <a:r>
              <a:rPr lang="en-US" altLang="ko-KR" sz="1200" i="1" dirty="0" err="1" smtClean="0"/>
              <a:t>href</a:t>
            </a:r>
            <a:r>
              <a:rPr lang="en-US" altLang="ko-KR" sz="1200" i="1" dirty="0" smtClean="0"/>
              <a:t>="./</a:t>
            </a:r>
            <a:r>
              <a:rPr lang="en-US" altLang="ko-KR" sz="1200" i="1" dirty="0" err="1" smtClean="0"/>
              <a:t>read.do?memberno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memberno</a:t>
            </a:r>
            <a:r>
              <a:rPr lang="en-US" altLang="ko-KR" sz="1200" i="1" dirty="0" smtClean="0"/>
              <a:t>}"&gt;${membersVO.id}&lt;/A&gt;&lt;/TD&gt;</a:t>
            </a:r>
          </a:p>
          <a:p>
            <a:r>
              <a:rPr lang="en-US" altLang="ko-KR" sz="1200" dirty="0" smtClean="0"/>
              <a:t>    &lt;TD class=</a:t>
            </a:r>
            <a:r>
              <a:rPr lang="en-US" altLang="ko-KR" sz="1200" i="1" dirty="0" smtClean="0"/>
              <a:t>'td'&gt;&lt;A </a:t>
            </a:r>
            <a:r>
              <a:rPr lang="en-US" altLang="ko-KR" sz="1200" i="1" dirty="0" err="1" smtClean="0"/>
              <a:t>href</a:t>
            </a:r>
            <a:r>
              <a:rPr lang="en-US" altLang="ko-KR" sz="1200" i="1" dirty="0" smtClean="0"/>
              <a:t>="./</a:t>
            </a:r>
            <a:r>
              <a:rPr lang="en-US" altLang="ko-KR" sz="1200" i="1" dirty="0" err="1" smtClean="0"/>
              <a:t>read.do?memberno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memberno</a:t>
            </a:r>
            <a:r>
              <a:rPr lang="en-US" altLang="ko-KR" sz="1200" i="1" dirty="0" smtClean="0"/>
              <a:t>}"&gt;${membersVO.name}&lt;/A&gt;&lt;/TD&gt;</a:t>
            </a:r>
          </a:p>
          <a:p>
            <a:r>
              <a:rPr lang="en-US" altLang="ko-KR" sz="1200" dirty="0" smtClean="0"/>
              <a:t>    &lt;TD class=</a:t>
            </a:r>
            <a:r>
              <a:rPr lang="en-US" altLang="ko-KR" sz="1200" i="1" dirty="0" smtClean="0"/>
              <a:t>'td'&gt;${</a:t>
            </a:r>
            <a:r>
              <a:rPr lang="en-US" altLang="ko-KR" sz="1200" i="1" dirty="0" err="1" smtClean="0"/>
              <a:t>membersVO.birth</a:t>
            </a:r>
            <a:r>
              <a:rPr lang="en-US" altLang="ko-KR" sz="1200" i="1" dirty="0" smtClean="0"/>
              <a:t>}&lt;/TD&gt;</a:t>
            </a:r>
          </a:p>
          <a:p>
            <a:r>
              <a:rPr lang="en-US" altLang="ko-KR" sz="1200" dirty="0" smtClean="0"/>
              <a:t>    &lt;TD class=</a:t>
            </a:r>
            <a:r>
              <a:rPr lang="en-US" altLang="ko-KR" sz="1200" i="1" dirty="0" smtClean="0"/>
              <a:t>'td'&gt;${membersVO.tel}&lt;/TD&gt;</a:t>
            </a:r>
          </a:p>
          <a:p>
            <a:r>
              <a:rPr lang="en-US" altLang="ko-KR" sz="1200" dirty="0" smtClean="0"/>
              <a:t>    &lt;TD class=</a:t>
            </a:r>
            <a:r>
              <a:rPr lang="en-US" altLang="ko-KR" sz="1200" i="1" dirty="0" smtClean="0"/>
              <a:t>'td'&gt;${</a:t>
            </a:r>
            <a:r>
              <a:rPr lang="en-US" altLang="ko-KR" sz="1200" i="1" dirty="0" err="1" smtClean="0"/>
              <a:t>membersVO.email</a:t>
            </a:r>
            <a:r>
              <a:rPr lang="en-US" altLang="ko-KR" sz="1200" i="1" dirty="0" smtClean="0"/>
              <a:t>}&lt;/TD&gt;</a:t>
            </a:r>
          </a:p>
          <a:p>
            <a:r>
              <a:rPr lang="en-US" altLang="ko-KR" sz="1200" dirty="0" smtClean="0"/>
              <a:t>    &lt;TD class=</a:t>
            </a:r>
            <a:r>
              <a:rPr lang="en-US" altLang="ko-KR" sz="1200" i="1" dirty="0" smtClean="0"/>
              <a:t>'td'&gt;${</a:t>
            </a:r>
            <a:r>
              <a:rPr lang="en-US" altLang="ko-KR" sz="1200" i="1" dirty="0" err="1" smtClean="0"/>
              <a:t>membersVO.mdate.substring</a:t>
            </a:r>
            <a:r>
              <a:rPr lang="en-US" altLang="ko-KR" sz="1200" i="1" dirty="0" smtClean="0"/>
              <a:t>(0, 10)}&lt;/TD&gt; &lt;!-- </a:t>
            </a:r>
            <a:r>
              <a:rPr lang="ko-KR" altLang="en-US" sz="1200" i="1" dirty="0" err="1" smtClean="0"/>
              <a:t>년월일</a:t>
            </a:r>
            <a:r>
              <a:rPr lang="ko-KR" altLang="en-US" sz="1200" i="1" dirty="0" smtClean="0"/>
              <a:t> </a:t>
            </a:r>
            <a:r>
              <a:rPr lang="en-US" altLang="ko-KR" sz="1200" i="1" dirty="0" smtClean="0"/>
              <a:t>--&gt;</a:t>
            </a:r>
          </a:p>
          <a:p>
            <a:r>
              <a:rPr lang="en-US" altLang="ko-KR" sz="1200" dirty="0" smtClean="0"/>
              <a:t>    &lt;TD class=</a:t>
            </a:r>
            <a:r>
              <a:rPr lang="en-US" altLang="ko-KR" sz="1200" i="1" dirty="0" smtClean="0"/>
              <a:t>'td'&gt;</a:t>
            </a:r>
          </a:p>
          <a:p>
            <a:r>
              <a:rPr lang="en-US" altLang="ko-KR" sz="1200" dirty="0" smtClean="0"/>
              <a:t>      &lt;A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"./</a:t>
            </a:r>
            <a:r>
              <a:rPr lang="en-US" altLang="ko-KR" sz="1200" i="1" dirty="0" err="1" smtClean="0"/>
              <a:t>passwd_update.do?memberno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membersno</a:t>
            </a:r>
            <a:r>
              <a:rPr lang="en-US" altLang="ko-KR" sz="1200" i="1" dirty="0" smtClean="0"/>
              <a:t>}"&gt;&lt;IMG </a:t>
            </a:r>
            <a:r>
              <a:rPr lang="en-US" altLang="ko-KR" sz="1200" i="1" dirty="0" err="1" smtClean="0"/>
              <a:t>src</a:t>
            </a:r>
            <a:r>
              <a:rPr lang="en-US" altLang="ko-KR" sz="1200" i="1" dirty="0" smtClean="0"/>
              <a:t>='./images/passwd.png' title='</a:t>
            </a:r>
            <a:r>
              <a:rPr lang="ko-KR" altLang="en-US" sz="1200" i="1" dirty="0" smtClean="0"/>
              <a:t>패스워드 변경</a:t>
            </a:r>
            <a:r>
              <a:rPr lang="en-US" altLang="ko-KR" sz="1200" i="1" dirty="0" smtClean="0"/>
              <a:t>'&gt;&lt;/A&gt;</a:t>
            </a:r>
          </a:p>
          <a:p>
            <a:r>
              <a:rPr lang="en-US" altLang="ko-KR" sz="1200" dirty="0" smtClean="0"/>
              <a:t>      &lt;A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"./</a:t>
            </a:r>
            <a:r>
              <a:rPr lang="en-US" altLang="ko-KR" sz="1200" i="1" dirty="0" err="1" smtClean="0"/>
              <a:t>read.do?memberno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membersno</a:t>
            </a:r>
            <a:r>
              <a:rPr lang="en-US" altLang="ko-KR" sz="1200" i="1" dirty="0" smtClean="0"/>
              <a:t>}"&gt;&lt;IMG </a:t>
            </a:r>
            <a:r>
              <a:rPr lang="en-US" altLang="ko-KR" sz="1200" i="1" dirty="0" err="1" smtClean="0"/>
              <a:t>src</a:t>
            </a:r>
            <a:r>
              <a:rPr lang="en-US" altLang="ko-KR" sz="1200" i="1" dirty="0" smtClean="0"/>
              <a:t>='./images/update.png' title='</a:t>
            </a:r>
            <a:r>
              <a:rPr lang="ko-KR" altLang="en-US" sz="1200" i="1" dirty="0" smtClean="0"/>
              <a:t>수정</a:t>
            </a:r>
            <a:r>
              <a:rPr lang="en-US" altLang="ko-KR" sz="1200" i="1" dirty="0" smtClean="0"/>
              <a:t>'&gt;&lt;/A&gt;</a:t>
            </a:r>
          </a:p>
          <a:p>
            <a:r>
              <a:rPr lang="en-US" altLang="ko-KR" sz="1200" dirty="0" smtClean="0"/>
              <a:t>      &lt;A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"./</a:t>
            </a:r>
            <a:r>
              <a:rPr lang="en-US" altLang="ko-KR" sz="1200" i="1" dirty="0" err="1" smtClean="0"/>
              <a:t>delete.do?memberno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membersno</a:t>
            </a:r>
            <a:r>
              <a:rPr lang="en-US" altLang="ko-KR" sz="1200" i="1" dirty="0" smtClean="0"/>
              <a:t>}"&gt;&lt;IMG </a:t>
            </a:r>
            <a:r>
              <a:rPr lang="en-US" altLang="ko-KR" sz="1200" i="1" dirty="0" err="1" smtClean="0"/>
              <a:t>src</a:t>
            </a:r>
            <a:r>
              <a:rPr lang="en-US" altLang="ko-KR" sz="1200" i="1" dirty="0" smtClean="0"/>
              <a:t>='./images/delete.png' title='</a:t>
            </a:r>
            <a:r>
              <a:rPr lang="ko-KR" altLang="en-US" sz="1200" i="1" dirty="0" smtClean="0"/>
              <a:t>삭제</a:t>
            </a:r>
            <a:r>
              <a:rPr lang="en-US" altLang="ko-KR" sz="1200" i="1" dirty="0" smtClean="0"/>
              <a:t>'&gt;&lt;/A&gt;</a:t>
            </a:r>
          </a:p>
          <a:p>
            <a:r>
              <a:rPr lang="en-US" altLang="ko-KR" sz="1200" dirty="0" smtClean="0"/>
              <a:t>    &lt;/TD&gt;</a:t>
            </a:r>
          </a:p>
          <a:p>
            <a:r>
              <a:rPr lang="ko-KR" altLang="en-US" sz="1200" dirty="0" smtClean="0"/>
              <a:t>    </a:t>
            </a:r>
          </a:p>
          <a:p>
            <a:r>
              <a:rPr lang="en-US" altLang="ko-KR" sz="1200" dirty="0" smtClean="0"/>
              <a:t>  &lt;/TR&gt;</a:t>
            </a:r>
          </a:p>
          <a:p>
            <a:r>
              <a:rPr lang="en-US" altLang="ko-KR" sz="1200" dirty="0" smtClean="0"/>
              <a:t>  &lt;/c:forEach&gt;</a:t>
            </a:r>
          </a:p>
          <a:p>
            <a:r>
              <a:rPr lang="ko-KR" altLang="en-US" sz="1200" dirty="0" smtClean="0"/>
              <a:t>  </a:t>
            </a:r>
          </a:p>
          <a:p>
            <a:r>
              <a:rPr lang="en-US" altLang="ko-KR" sz="1200" dirty="0" smtClean="0"/>
              <a:t>&lt;/TABLE&gt;</a:t>
            </a:r>
          </a:p>
          <a:p>
            <a:r>
              <a:rPr lang="ko-KR" altLang="en-US" sz="1200" dirty="0" smtClean="0"/>
              <a:t> </a:t>
            </a:r>
          </a:p>
          <a:p>
            <a:r>
              <a:rPr lang="en-US" altLang="ko-KR" sz="1200" dirty="0" smtClean="0"/>
              <a:t>&lt;DIV class=</a:t>
            </a:r>
            <a:r>
              <a:rPr lang="en-US" altLang="ko-KR" sz="1200" i="1" dirty="0" smtClean="0"/>
              <a:t>'</a:t>
            </a:r>
            <a:r>
              <a:rPr lang="en-US" altLang="ko-KR" sz="1200" i="1" dirty="0" err="1" smtClean="0"/>
              <a:t>bottom_menu</a:t>
            </a:r>
            <a:r>
              <a:rPr lang="en-US" altLang="ko-KR" sz="1200" i="1" dirty="0" smtClean="0"/>
              <a:t>'&gt;</a:t>
            </a:r>
          </a:p>
          <a:p>
            <a:r>
              <a:rPr lang="en-US" altLang="ko-KR" sz="1200" dirty="0" smtClean="0"/>
              <a:t>  &lt;button type=</a:t>
            </a:r>
            <a:r>
              <a:rPr lang="en-US" altLang="ko-KR" sz="1200" i="1" dirty="0" smtClean="0"/>
              <a:t>'button' </a:t>
            </a:r>
            <a:r>
              <a:rPr lang="en-US" altLang="ko-KR" sz="1200" i="1" dirty="0" err="1" smtClean="0"/>
              <a:t>onclick</a:t>
            </a:r>
            <a:r>
              <a:rPr lang="en-US" altLang="ko-KR" sz="1200" i="1" dirty="0" smtClean="0"/>
              <a:t>="</a:t>
            </a:r>
            <a:r>
              <a:rPr lang="en-US" altLang="ko-KR" sz="1200" i="1" dirty="0" err="1" smtClean="0"/>
              <a:t>location.href</a:t>
            </a:r>
            <a:r>
              <a:rPr lang="en-US" altLang="ko-KR" sz="1200" i="1" dirty="0" smtClean="0"/>
              <a:t>='./</a:t>
            </a:r>
            <a:r>
              <a:rPr lang="en-US" altLang="ko-KR" sz="1200" i="1" dirty="0" err="1" smtClean="0"/>
              <a:t>create.do</a:t>
            </a:r>
            <a:r>
              <a:rPr lang="en-US" altLang="ko-KR" sz="1200" i="1" dirty="0" smtClean="0"/>
              <a:t>'"&gt;</a:t>
            </a:r>
            <a:r>
              <a:rPr lang="ko-KR" altLang="en-US" sz="1200" i="1" dirty="0" smtClean="0"/>
              <a:t>등록</a:t>
            </a:r>
            <a:r>
              <a:rPr lang="en-US" altLang="ko-KR" sz="1200" i="1" dirty="0" smtClean="0"/>
              <a:t>&lt;/button&gt;</a:t>
            </a:r>
          </a:p>
          <a:p>
            <a:r>
              <a:rPr lang="en-US" altLang="ko-KR" sz="1200" dirty="0" smtClean="0"/>
              <a:t>  &lt;button type=</a:t>
            </a:r>
            <a:r>
              <a:rPr lang="en-US" altLang="ko-KR" sz="1200" i="1" dirty="0" smtClean="0"/>
              <a:t>'button' </a:t>
            </a:r>
            <a:r>
              <a:rPr lang="en-US" altLang="ko-KR" sz="1200" i="1" dirty="0" err="1" smtClean="0"/>
              <a:t>onclick</a:t>
            </a:r>
            <a:r>
              <a:rPr lang="en-US" altLang="ko-KR" sz="1200" i="1" dirty="0" smtClean="0"/>
              <a:t>="</a:t>
            </a:r>
            <a:r>
              <a:rPr lang="en-US" altLang="ko-KR" sz="1200" i="1" dirty="0" err="1" smtClean="0"/>
              <a:t>location.reload</a:t>
            </a:r>
            <a:r>
              <a:rPr lang="en-US" altLang="ko-KR" sz="1200" i="1" dirty="0" smtClean="0"/>
              <a:t>();"&gt;</a:t>
            </a:r>
            <a:r>
              <a:rPr lang="ko-KR" altLang="en-US" sz="1200" i="1" dirty="0" smtClean="0"/>
              <a:t>새로 고침</a:t>
            </a:r>
            <a:r>
              <a:rPr lang="en-US" altLang="ko-KR" sz="1200" i="1" dirty="0" smtClean="0"/>
              <a:t>&lt;/button&gt;</a:t>
            </a:r>
          </a:p>
          <a:p>
            <a:r>
              <a:rPr lang="en-US" altLang="ko-KR" sz="1200" dirty="0" smtClean="0"/>
              <a:t>&lt;/DIV&gt;</a:t>
            </a:r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32582189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2)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mypage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tbody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        &lt;c:forEach 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</a:t>
            </a:r>
            <a:r>
              <a:rPr lang="en-US" altLang="ko-KR" sz="1200" i="1" dirty="0" err="1" smtClean="0"/>
              <a:t>reviewVO</a:t>
            </a:r>
            <a:r>
              <a:rPr lang="en-US" altLang="ko-KR" sz="1200" i="1" dirty="0" smtClean="0"/>
              <a:t>" items="${list }"&gt;</a:t>
            </a:r>
          </a:p>
          <a:p>
            <a:r>
              <a:rPr lang="en-US" altLang="ko-KR" sz="1200" dirty="0" smtClean="0"/>
              <a:t>          &lt;%-- &lt;c:set </a:t>
            </a:r>
            <a:r>
              <a:rPr lang="en-US" altLang="ko-KR" sz="1200" u="sng" dirty="0" err="1" smtClean="0"/>
              <a:t>var</a:t>
            </a:r>
            <a:r>
              <a:rPr lang="en-US" altLang="ko-KR" sz="1200" u="sng" dirty="0" smtClean="0"/>
              <a:t>="</a:t>
            </a:r>
            <a:r>
              <a:rPr lang="en-US" altLang="ko-KR" sz="1200" u="sng" dirty="0" err="1" smtClean="0"/>
              <a:t>replyno</a:t>
            </a:r>
            <a:r>
              <a:rPr lang="en-US" altLang="ko-KR" sz="1200" u="sng" dirty="0" smtClean="0"/>
              <a:t>" value="${</a:t>
            </a:r>
            <a:r>
              <a:rPr lang="en-US" altLang="ko-KR" sz="1200" u="sng" dirty="0" err="1" smtClean="0"/>
              <a:t>replyVO.replyno</a:t>
            </a:r>
            <a:r>
              <a:rPr lang="en-US" altLang="ko-KR" sz="1200" u="sng" dirty="0" smtClean="0"/>
              <a:t> }" /&gt; --%&gt;</a:t>
            </a:r>
          </a:p>
          <a:p>
            <a:r>
              <a:rPr lang="ko-KR" altLang="en-US" sz="1200" dirty="0" smtClean="0"/>
              <a:t>          </a:t>
            </a:r>
          </a:p>
          <a:p>
            <a:r>
              <a:rPr lang="en-US" altLang="ko-KR" sz="1200" dirty="0" smtClean="0"/>
              <a:t>          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 style='height: </a:t>
            </a:r>
            <a:r>
              <a:rPr lang="en-US" altLang="ko-KR" sz="1200" i="1" dirty="0" smtClean="0"/>
              <a:t>50px;'&gt; </a:t>
            </a:r>
          </a:p>
          <a:p>
            <a:r>
              <a:rPr lang="en-US" altLang="ko-KR" sz="1200" dirty="0" smtClean="0"/>
              <a:t>            &lt;td style='text-align: </a:t>
            </a:r>
            <a:r>
              <a:rPr lang="en-US" altLang="ko-KR" sz="1200" i="1" dirty="0" smtClean="0"/>
              <a:t>center; vertical-align: middle;'&gt;</a:t>
            </a:r>
          </a:p>
          <a:p>
            <a:r>
              <a:rPr lang="en-US" altLang="ko-KR" sz="1200" dirty="0" smtClean="0"/>
              <a:t>              ${</a:t>
            </a:r>
            <a:r>
              <a:rPr lang="en-US" altLang="ko-KR" sz="1200" dirty="0" err="1" smtClean="0"/>
              <a:t>reviewVO.reviewno</a:t>
            </a:r>
            <a:r>
              <a:rPr lang="en-US" altLang="ko-KR" sz="1200" dirty="0" smtClean="0"/>
              <a:t> }</a:t>
            </a:r>
          </a:p>
          <a:p>
            <a:r>
              <a:rPr lang="en-US" altLang="ko-KR" sz="1200" dirty="0" smtClean="0"/>
              <a:t>            &lt;/td&gt; </a:t>
            </a:r>
          </a:p>
          <a:p>
            <a:r>
              <a:rPr lang="en-US" altLang="ko-KR" sz="1200" dirty="0" smtClean="0"/>
              <a:t>            &lt;td style='text-align: </a:t>
            </a:r>
            <a:r>
              <a:rPr lang="en-US" altLang="ko-KR" sz="1200" i="1" dirty="0" smtClean="0"/>
              <a:t>center; vertical-align: middle;'&gt;</a:t>
            </a:r>
          </a:p>
          <a:p>
            <a:r>
              <a:rPr lang="en-US" altLang="ko-KR" sz="1200" dirty="0" smtClean="0"/>
              <a:t>              &lt;A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'../members/</a:t>
            </a:r>
            <a:r>
              <a:rPr lang="en-US" altLang="ko-KR" sz="1200" i="1" dirty="0" err="1" smtClean="0"/>
              <a:t>read.do?memberno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reviewVO.memberno</a:t>
            </a:r>
            <a:r>
              <a:rPr lang="en-US" altLang="ko-KR" sz="1200" i="1" dirty="0" smtClean="0"/>
              <a:t> }'&gt;${</a:t>
            </a:r>
            <a:r>
              <a:rPr lang="en-US" altLang="ko-KR" sz="1200" i="1" dirty="0" err="1" smtClean="0"/>
              <a:t>reviewVO.memberno</a:t>
            </a:r>
            <a:r>
              <a:rPr lang="en-US" altLang="ko-KR" sz="1200" i="1" dirty="0" smtClean="0"/>
              <a:t>}&lt;/A&gt;</a:t>
            </a:r>
          </a:p>
          <a:p>
            <a:r>
              <a:rPr lang="en-US" altLang="ko-KR" sz="1200" dirty="0" smtClean="0"/>
              <a:t>            &lt;/td&gt;</a:t>
            </a:r>
          </a:p>
          <a:p>
            <a:r>
              <a:rPr lang="en-US" altLang="ko-KR" sz="1200" dirty="0" smtClean="0"/>
              <a:t>            &lt;td style='text-align: </a:t>
            </a:r>
            <a:r>
              <a:rPr lang="en-US" altLang="ko-KR" sz="1200" i="1" dirty="0" smtClean="0"/>
              <a:t>left; vertical-align: middle;'&gt;${</a:t>
            </a:r>
            <a:r>
              <a:rPr lang="en-US" altLang="ko-KR" sz="1200" i="1" dirty="0" err="1" smtClean="0"/>
              <a:t>reviewVO.content</a:t>
            </a:r>
            <a:r>
              <a:rPr lang="en-US" altLang="ko-KR" sz="1200" i="1" dirty="0" smtClean="0"/>
              <a:t>}&lt;/td&gt;</a:t>
            </a:r>
          </a:p>
          <a:p>
            <a:r>
              <a:rPr lang="en-US" altLang="ko-KR" sz="1200" dirty="0" smtClean="0"/>
              <a:t>            &lt;td style='text-align: </a:t>
            </a:r>
            <a:r>
              <a:rPr lang="en-US" altLang="ko-KR" sz="1200" i="1" dirty="0" smtClean="0"/>
              <a:t>center; vertical-align: middle;'&gt;</a:t>
            </a:r>
          </a:p>
          <a:p>
            <a:r>
              <a:rPr lang="en-US" altLang="ko-KR" sz="1200" dirty="0" smtClean="0"/>
              <a:t>              ${</a:t>
            </a:r>
            <a:r>
              <a:rPr lang="en-US" altLang="ko-KR" sz="1200" dirty="0" err="1" smtClean="0"/>
              <a:t>reviewVO.rdate.substring</a:t>
            </a:r>
            <a:r>
              <a:rPr lang="en-US" altLang="ko-KR" sz="1200" dirty="0" smtClean="0"/>
              <a:t>(0, 10)}</a:t>
            </a:r>
          </a:p>
          <a:p>
            <a:r>
              <a:rPr lang="en-US" altLang="ko-KR" sz="1200" dirty="0" smtClean="0"/>
              <a:t>            &lt;/td&gt;</a:t>
            </a:r>
          </a:p>
          <a:p>
            <a:r>
              <a:rPr lang="en-US" altLang="ko-KR" sz="1200" dirty="0" smtClean="0"/>
              <a:t>            &lt;td style='text-align: </a:t>
            </a:r>
            <a:r>
              <a:rPr lang="en-US" altLang="ko-KR" sz="1200" i="1" dirty="0" smtClean="0"/>
              <a:t>center; vertical-align: middle;'&gt;</a:t>
            </a:r>
          </a:p>
          <a:p>
            <a:r>
              <a:rPr lang="en-US" altLang="ko-KR" sz="1200" dirty="0" smtClean="0"/>
              <a:t>              &lt;a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"./</a:t>
            </a:r>
            <a:r>
              <a:rPr lang="en-US" altLang="ko-KR" sz="1200" i="1" dirty="0" err="1" smtClean="0"/>
              <a:t>delete.do?replyno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reviewVO.reviewno</a:t>
            </a:r>
            <a:r>
              <a:rPr lang="en-US" altLang="ko-KR" sz="1200" i="1" dirty="0" smtClean="0"/>
              <a:t>}"&gt;&lt;</a:t>
            </a:r>
            <a:r>
              <a:rPr lang="en-US" altLang="ko-KR" sz="1200" i="1" dirty="0" err="1" smtClean="0"/>
              <a:t>img</a:t>
            </a:r>
            <a:r>
              <a:rPr lang="en-US" altLang="ko-KR" sz="1200" i="1" dirty="0" smtClean="0"/>
              <a:t> </a:t>
            </a:r>
            <a:r>
              <a:rPr lang="en-US" altLang="ko-KR" sz="1200" i="1" dirty="0" err="1" smtClean="0"/>
              <a:t>src</a:t>
            </a:r>
            <a:r>
              <a:rPr lang="en-US" altLang="ko-KR" sz="1200" i="1" dirty="0" smtClean="0"/>
              <a:t>="./images/delete.png" title="</a:t>
            </a:r>
            <a:r>
              <a:rPr lang="ko-KR" altLang="en-US" sz="1200" i="1" dirty="0" smtClean="0"/>
              <a:t>삭제</a:t>
            </a:r>
            <a:r>
              <a:rPr lang="en-US" altLang="ko-KR" sz="1200" i="1" dirty="0" smtClean="0"/>
              <a:t>"  border='0' /&gt;&lt;/a&gt;</a:t>
            </a:r>
          </a:p>
          <a:p>
            <a:r>
              <a:rPr lang="en-US" altLang="ko-KR" sz="1200" dirty="0" smtClean="0"/>
              <a:t>            &lt;/td&gt;</a:t>
            </a:r>
          </a:p>
          <a:p>
            <a:r>
              <a:rPr lang="en-US" altLang="ko-KR" sz="1200" dirty="0" smtClean="0"/>
              <a:t>          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        &lt;/c:forEach&gt;</a:t>
            </a:r>
          </a:p>
          <a:p>
            <a:r>
              <a:rPr lang="ko-KR" altLang="en-US" sz="1200" dirty="0" smtClean="0"/>
              <a:t>        </a:t>
            </a:r>
          </a:p>
          <a:p>
            <a:r>
              <a:rPr lang="en-US" altLang="ko-KR" sz="1200" dirty="0" smtClean="0"/>
              <a:t>      &lt;/</a:t>
            </a:r>
            <a:r>
              <a:rPr lang="en-US" altLang="ko-KR" sz="1200" dirty="0" err="1" smtClean="0"/>
              <a:t>tbody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32582189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3)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restrnts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&lt;c:forEach 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</a:t>
            </a:r>
            <a:r>
              <a:rPr lang="en-US" altLang="ko-KR" sz="1200" i="1" dirty="0" err="1" smtClean="0"/>
              <a:t>restrntsVO</a:t>
            </a:r>
            <a:r>
              <a:rPr lang="en-US" altLang="ko-KR" sz="1200" i="1" dirty="0" smtClean="0"/>
              <a:t>" items="${list }"&gt;</a:t>
            </a:r>
          </a:p>
          <a:p>
            <a:r>
              <a:rPr lang="en-US" altLang="ko-KR" sz="1200" dirty="0" smtClean="0"/>
              <a:t>        &lt;c:set 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</a:t>
            </a:r>
            <a:r>
              <a:rPr lang="en-US" altLang="ko-KR" sz="1200" i="1" dirty="0" err="1" smtClean="0"/>
              <a:t>restrntsno</a:t>
            </a:r>
            <a:r>
              <a:rPr lang="en-US" altLang="ko-KR" sz="1200" i="1" dirty="0" smtClean="0"/>
              <a:t>" value="${</a:t>
            </a:r>
            <a:r>
              <a:rPr lang="en-US" altLang="ko-KR" sz="1200" i="1" dirty="0" err="1" smtClean="0"/>
              <a:t>restrntsVO.restno</a:t>
            </a:r>
            <a:r>
              <a:rPr lang="en-US" altLang="ko-KR" sz="1200" i="1" dirty="0" smtClean="0"/>
              <a:t> }" /&gt;</a:t>
            </a:r>
          </a:p>
          <a:p>
            <a:r>
              <a:rPr lang="en-US" altLang="ko-KR" sz="1200" dirty="0" smtClean="0"/>
              <a:t>        &lt;c:set 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</a:t>
            </a:r>
            <a:r>
              <a:rPr lang="en-US" altLang="ko-KR" sz="1200" i="1" dirty="0" err="1" smtClean="0"/>
              <a:t>fname</a:t>
            </a:r>
            <a:r>
              <a:rPr lang="en-US" altLang="ko-KR" sz="1200" i="1" dirty="0" smtClean="0"/>
              <a:t>" value="${</a:t>
            </a:r>
            <a:r>
              <a:rPr lang="en-US" altLang="ko-KR" sz="1200" i="1" dirty="0" err="1" smtClean="0"/>
              <a:t>restrntsVO.fname.toLowerCase</a:t>
            </a:r>
            <a:r>
              <a:rPr lang="en-US" altLang="ko-KR" sz="1200" i="1" dirty="0" smtClean="0"/>
              <a:t>() }" /&gt;</a:t>
            </a:r>
          </a:p>
          <a:p>
            <a:r>
              <a:rPr lang="en-US" altLang="ko-KR" sz="1200" dirty="0" smtClean="0"/>
              <a:t>      &lt;div class=</a:t>
            </a:r>
            <a:r>
              <a:rPr lang="en-US" altLang="ko-KR" sz="1200" i="1" dirty="0" smtClean="0"/>
              <a:t>"</a:t>
            </a:r>
            <a:r>
              <a:rPr lang="en-US" altLang="ko-KR" sz="1200" i="1" dirty="0" err="1" smtClean="0"/>
              <a:t>col</a:t>
            </a:r>
            <a:r>
              <a:rPr lang="en-US" altLang="ko-KR" sz="1200" i="1" dirty="0" smtClean="0"/>
              <a:t> mb-4"&gt;</a:t>
            </a:r>
          </a:p>
          <a:p>
            <a:r>
              <a:rPr lang="en-US" altLang="ko-KR" sz="1200" dirty="0" smtClean="0"/>
              <a:t>        &lt;div class=</a:t>
            </a:r>
            <a:r>
              <a:rPr lang="en-US" altLang="ko-KR" sz="1200" i="1" dirty="0" smtClean="0"/>
              <a:t>"card h-100" &gt;</a:t>
            </a:r>
          </a:p>
          <a:p>
            <a:r>
              <a:rPr lang="en-US" altLang="ko-KR" sz="1200" dirty="0" smtClean="0"/>
              <a:t>        &lt;div class=</a:t>
            </a:r>
            <a:r>
              <a:rPr lang="en-US" altLang="ko-KR" sz="1200" i="1" dirty="0" smtClean="0"/>
              <a:t>"card-case"&gt;</a:t>
            </a:r>
          </a:p>
          <a:p>
            <a:r>
              <a:rPr lang="en-US" altLang="ko-KR" sz="1200" dirty="0" smtClean="0"/>
              <a:t>        &lt;A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</a:t>
            </a:r>
            <a:r>
              <a:rPr lang="en-US" altLang="ko-KR" sz="1200" i="1" dirty="0" err="1" smtClean="0"/>
              <a:t>javascript</a:t>
            </a:r>
            <a:r>
              <a:rPr lang="en-US" altLang="ko-KR" sz="1200" i="1" dirty="0" smtClean="0"/>
              <a:t>: </a:t>
            </a:r>
            <a:r>
              <a:rPr lang="en-US" altLang="ko-KR" sz="1200" i="1" dirty="0" err="1" smtClean="0"/>
              <a:t>update_img_form</a:t>
            </a:r>
            <a:r>
              <a:rPr lang="en-US" altLang="ko-KR" sz="1200" i="1" dirty="0" smtClean="0"/>
              <a:t>(${</a:t>
            </a:r>
            <a:r>
              <a:rPr lang="en-US" altLang="ko-KR" sz="1200" i="1" dirty="0" err="1" smtClean="0"/>
              <a:t>restrntsVO.restno</a:t>
            </a:r>
            <a:r>
              <a:rPr lang="en-US" altLang="ko-KR" sz="1200" i="1" dirty="0" smtClean="0"/>
              <a:t>});"&gt;&lt;</a:t>
            </a:r>
            <a:r>
              <a:rPr lang="en-US" altLang="ko-KR" sz="1200" i="1" dirty="0" err="1" smtClean="0"/>
              <a:t>img</a:t>
            </a:r>
            <a:r>
              <a:rPr lang="en-US" altLang="ko-KR" sz="1200" i="1" dirty="0" smtClean="0"/>
              <a:t> </a:t>
            </a:r>
            <a:r>
              <a:rPr lang="en-US" altLang="ko-KR" sz="1200" i="1" dirty="0" err="1" smtClean="0"/>
              <a:t>src</a:t>
            </a:r>
            <a:r>
              <a:rPr lang="en-US" altLang="ko-KR" sz="1200" i="1" dirty="0" smtClean="0"/>
              <a:t>="./images/png.png" title="</a:t>
            </a:r>
            <a:r>
              <a:rPr lang="ko-KR" altLang="en-US" sz="1200" i="1" dirty="0" smtClean="0"/>
              <a:t>대표사진 수정</a:t>
            </a:r>
            <a:r>
              <a:rPr lang="en-US" altLang="ko-KR" sz="1200" i="1" dirty="0" smtClean="0"/>
              <a:t>"  class="</a:t>
            </a:r>
            <a:r>
              <a:rPr lang="en-US" altLang="ko-KR" sz="1200" i="1" dirty="0" err="1" smtClean="0"/>
              <a:t>update_img</a:t>
            </a:r>
            <a:r>
              <a:rPr lang="en-US" altLang="ko-KR" sz="1200" i="1" dirty="0" smtClean="0"/>
              <a:t>"/&gt;&lt;/a&gt;</a:t>
            </a:r>
          </a:p>
          <a:p>
            <a:r>
              <a:rPr lang="en-US" altLang="ko-KR" sz="1200" dirty="0" smtClean="0"/>
              <a:t>          &lt;c:choose&gt;</a:t>
            </a:r>
          </a:p>
          <a:p>
            <a:r>
              <a:rPr lang="en-US" altLang="ko-KR" sz="1200" dirty="0" smtClean="0"/>
              <a:t>            &lt;c:when test=</a:t>
            </a:r>
            <a:r>
              <a:rPr lang="en-US" altLang="ko-KR" sz="1200" i="1" dirty="0" smtClean="0"/>
              <a:t>"${</a:t>
            </a:r>
            <a:r>
              <a:rPr lang="en-US" altLang="ko-KR" sz="1200" i="1" dirty="0" err="1" smtClean="0"/>
              <a:t>fname.endsWith</a:t>
            </a:r>
            <a:r>
              <a:rPr lang="en-US" altLang="ko-KR" sz="1200" i="1" dirty="0" smtClean="0"/>
              <a:t>('jpg') || </a:t>
            </a:r>
            <a:r>
              <a:rPr lang="en-US" altLang="ko-KR" sz="1200" i="1" dirty="0" err="1" smtClean="0"/>
              <a:t>fname.endsWith</a:t>
            </a:r>
            <a:r>
              <a:rPr lang="en-US" altLang="ko-KR" sz="1200" i="1" dirty="0" smtClean="0"/>
              <a:t>('</a:t>
            </a:r>
            <a:r>
              <a:rPr lang="en-US" altLang="ko-KR" sz="1200" i="1" dirty="0" err="1" smtClean="0"/>
              <a:t>png</a:t>
            </a:r>
            <a:r>
              <a:rPr lang="en-US" altLang="ko-KR" sz="1200" i="1" dirty="0" smtClean="0"/>
              <a:t>') || </a:t>
            </a:r>
            <a:r>
              <a:rPr lang="en-US" altLang="ko-KR" sz="1200" i="1" dirty="0" err="1" smtClean="0"/>
              <a:t>fname.endsWith</a:t>
            </a:r>
            <a:r>
              <a:rPr lang="en-US" altLang="ko-KR" sz="1200" i="1" dirty="0" smtClean="0"/>
              <a:t>('gif')}"&gt;</a:t>
            </a:r>
          </a:p>
          <a:p>
            <a:r>
              <a:rPr lang="en-US" altLang="ko-KR" sz="1200" dirty="0" smtClean="0"/>
              <a:t>              &lt;c:choose&gt;</a:t>
            </a:r>
          </a:p>
          <a:p>
            <a:r>
              <a:rPr lang="en-US" altLang="ko-KR" sz="1200" dirty="0" smtClean="0"/>
              <a:t>                &lt;c:when test=</a:t>
            </a:r>
            <a:r>
              <a:rPr lang="en-US" altLang="ko-KR" sz="1200" i="1" dirty="0" smtClean="0"/>
              <a:t>"${</a:t>
            </a:r>
            <a:r>
              <a:rPr lang="en-US" altLang="ko-KR" sz="1200" i="1" dirty="0" err="1" smtClean="0"/>
              <a:t>sessionScope.memberno</a:t>
            </a:r>
            <a:r>
              <a:rPr lang="en-US" altLang="ko-KR" sz="1200" i="1" dirty="0" smtClean="0"/>
              <a:t>==null}"&gt;</a:t>
            </a:r>
          </a:p>
          <a:p>
            <a:r>
              <a:rPr lang="en-US" altLang="ko-KR" sz="1200" dirty="0" smtClean="0"/>
              <a:t>                  &lt;a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"./</a:t>
            </a:r>
            <a:r>
              <a:rPr lang="en-US" altLang="ko-KR" sz="1200" i="1" dirty="0" err="1" smtClean="0"/>
              <a:t>read.do?restno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restrntsVO.restno</a:t>
            </a:r>
            <a:r>
              <a:rPr lang="en-US" altLang="ko-KR" sz="1200" i="1" dirty="0" smtClean="0"/>
              <a:t>}"&gt;&lt;IMG </a:t>
            </a:r>
            <a:r>
              <a:rPr lang="en-US" altLang="ko-KR" sz="1200" i="1" dirty="0" err="1" smtClean="0"/>
              <a:t>src</a:t>
            </a:r>
            <a:r>
              <a:rPr lang="en-US" altLang="ko-KR" sz="1200" i="1" dirty="0" smtClean="0"/>
              <a:t>="./storage/${</a:t>
            </a:r>
            <a:r>
              <a:rPr lang="en-US" altLang="ko-KR" sz="1200" i="1" dirty="0" err="1" smtClean="0"/>
              <a:t>restrntsVO.thumb</a:t>
            </a:r>
            <a:r>
              <a:rPr lang="en-US" altLang="ko-KR" sz="1200" i="1" dirty="0" smtClean="0"/>
              <a:t>}" class="card-</a:t>
            </a:r>
            <a:r>
              <a:rPr lang="en-US" altLang="ko-KR" sz="1200" i="1" dirty="0" err="1" smtClean="0"/>
              <a:t>img</a:t>
            </a:r>
            <a:r>
              <a:rPr lang="en-US" altLang="ko-KR" sz="1200" i="1" dirty="0" smtClean="0"/>
              <a:t>"&gt;&lt;/a&gt;</a:t>
            </a:r>
          </a:p>
          <a:p>
            <a:r>
              <a:rPr lang="en-US" altLang="ko-KR" sz="1200" dirty="0" smtClean="0"/>
              <a:t>                &lt;/c:when&gt;</a:t>
            </a:r>
          </a:p>
          <a:p>
            <a:r>
              <a:rPr lang="en-US" altLang="ko-KR" sz="1200" dirty="0" smtClean="0"/>
              <a:t>                &lt;c:otherwise&gt;</a:t>
            </a:r>
          </a:p>
          <a:p>
            <a:r>
              <a:rPr lang="en-US" altLang="ko-KR" sz="1200" dirty="0" smtClean="0"/>
              <a:t>                  &lt;a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"./</a:t>
            </a:r>
            <a:r>
              <a:rPr lang="en-US" altLang="ko-KR" sz="1200" i="1" dirty="0" err="1" smtClean="0"/>
              <a:t>read_login.do?restno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restrntsVO.restno</a:t>
            </a:r>
            <a:r>
              <a:rPr lang="en-US" altLang="ko-KR" sz="1200" i="1" dirty="0" smtClean="0"/>
              <a:t>}&amp;</a:t>
            </a:r>
            <a:r>
              <a:rPr lang="en-US" altLang="ko-KR" sz="1200" i="1" dirty="0" err="1" smtClean="0"/>
              <a:t>memberno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sessionScope.memberno</a:t>
            </a:r>
            <a:r>
              <a:rPr lang="en-US" altLang="ko-KR" sz="1200" i="1" dirty="0" smtClean="0"/>
              <a:t>}"&gt;&lt;IMG </a:t>
            </a:r>
            <a:r>
              <a:rPr lang="en-US" altLang="ko-KR" sz="1200" i="1" dirty="0" err="1" smtClean="0"/>
              <a:t>src</a:t>
            </a:r>
            <a:r>
              <a:rPr lang="en-US" altLang="ko-KR" sz="1200" i="1" dirty="0" smtClean="0"/>
              <a:t>="./storage/${</a:t>
            </a:r>
            <a:r>
              <a:rPr lang="en-US" altLang="ko-KR" sz="1200" i="1" dirty="0" err="1" smtClean="0"/>
              <a:t>restrntsVO.thumb</a:t>
            </a:r>
            <a:r>
              <a:rPr lang="en-US" altLang="ko-KR" sz="1200" i="1" dirty="0" smtClean="0"/>
              <a:t>}" class="card-</a:t>
            </a:r>
            <a:r>
              <a:rPr lang="en-US" altLang="ko-KR" sz="1200" i="1" dirty="0" err="1" smtClean="0"/>
              <a:t>img</a:t>
            </a:r>
            <a:r>
              <a:rPr lang="en-US" altLang="ko-KR" sz="1200" i="1" dirty="0" smtClean="0"/>
              <a:t>"&gt;&lt;/a&gt;</a:t>
            </a:r>
          </a:p>
          <a:p>
            <a:r>
              <a:rPr lang="en-US" altLang="ko-KR" sz="1200" dirty="0" smtClean="0"/>
              <a:t>                &lt;/c:otherwise&gt;</a:t>
            </a:r>
          </a:p>
          <a:p>
            <a:r>
              <a:rPr lang="en-US" altLang="ko-KR" sz="1200" dirty="0" smtClean="0"/>
              <a:t>              &lt;/c:choose&gt;</a:t>
            </a:r>
          </a:p>
          <a:p>
            <a:r>
              <a:rPr lang="en-US" altLang="ko-KR" sz="1200" dirty="0" smtClean="0"/>
              <a:t>            &lt;/c:when&gt;</a:t>
            </a:r>
          </a:p>
          <a:p>
            <a:r>
              <a:rPr lang="en-US" altLang="ko-KR" sz="1200" dirty="0" smtClean="0"/>
              <a:t>            &lt;c:otherwise&gt;</a:t>
            </a:r>
          </a:p>
          <a:p>
            <a:r>
              <a:rPr lang="en-US" altLang="ko-KR" sz="1200" dirty="0" smtClean="0"/>
              <a:t>              ${</a:t>
            </a:r>
            <a:r>
              <a:rPr lang="en-US" altLang="ko-KR" sz="1200" dirty="0" err="1" smtClean="0"/>
              <a:t>restrntsVO.fname</a:t>
            </a:r>
            <a:r>
              <a:rPr lang="en-US" altLang="ko-KR" sz="1200" dirty="0" smtClean="0"/>
              <a:t> }</a:t>
            </a:r>
          </a:p>
          <a:p>
            <a:r>
              <a:rPr lang="en-US" altLang="ko-KR" sz="1200" dirty="0" smtClean="0"/>
              <a:t>            &lt;/c:otherwise&gt;</a:t>
            </a:r>
          </a:p>
          <a:p>
            <a:r>
              <a:rPr lang="en-US" altLang="ko-KR" sz="1200" dirty="0" smtClean="0"/>
              <a:t>          &lt;/c:choose&gt;</a:t>
            </a:r>
          </a:p>
          <a:p>
            <a:r>
              <a:rPr lang="en-US" altLang="ko-KR" sz="1200" dirty="0" smtClean="0"/>
              <a:t>          &lt;/div&gt;</a:t>
            </a:r>
          </a:p>
        </p:txBody>
      </p:sp>
    </p:spTree>
    <p:extLst>
      <p:ext uri="{BB962C8B-B14F-4D97-AF65-F5344CB8AC3E}">
        <p14:creationId xmlns="" xmlns:p14="http://schemas.microsoft.com/office/powerpoint/2010/main" val="32582189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4)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rest_categrp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thead</a:t>
            </a:r>
            <a:r>
              <a:rPr lang="en-US" altLang="ko-KR" sz="1200" dirty="0" smtClean="0"/>
              <a:t>&gt;  </a:t>
            </a:r>
          </a:p>
          <a:p>
            <a:r>
              <a:rPr lang="en-US" altLang="ko-KR" sz="1200" dirty="0" smtClean="0"/>
              <a:t>  &lt;TR&gt;</a:t>
            </a:r>
          </a:p>
          <a:p>
            <a:r>
              <a:rPr lang="en-US" altLang="ko-KR" sz="1200" dirty="0" smtClean="0"/>
              <a:t>    &lt;TH class=</a:t>
            </a:r>
            <a:r>
              <a:rPr lang="en-US" altLang="ko-KR" sz="1200" i="1" dirty="0" smtClean="0"/>
              <a:t>'</a:t>
            </a:r>
            <a:r>
              <a:rPr lang="en-US" altLang="ko-KR" sz="1200" i="1" dirty="0" err="1" smtClean="0"/>
              <a:t>th_basic</a:t>
            </a:r>
            <a:r>
              <a:rPr lang="en-US" altLang="ko-KR" sz="1200" i="1" dirty="0" smtClean="0"/>
              <a:t>'&gt;</a:t>
            </a:r>
            <a:r>
              <a:rPr lang="ko-KR" altLang="en-US" sz="1200" i="1" dirty="0" smtClean="0"/>
              <a:t>순서</a:t>
            </a:r>
            <a:r>
              <a:rPr lang="en-US" altLang="ko-KR" sz="1200" i="1" dirty="0" smtClean="0"/>
              <a:t>&lt;/TH&gt;</a:t>
            </a:r>
          </a:p>
          <a:p>
            <a:r>
              <a:rPr lang="en-US" altLang="ko-KR" sz="1200" dirty="0" smtClean="0"/>
              <a:t>    &lt;TH class=</a:t>
            </a:r>
            <a:r>
              <a:rPr lang="en-US" altLang="ko-KR" sz="1200" i="1" dirty="0" smtClean="0"/>
              <a:t>'</a:t>
            </a:r>
            <a:r>
              <a:rPr lang="en-US" altLang="ko-KR" sz="1200" i="1" dirty="0" err="1" smtClean="0"/>
              <a:t>th_basic</a:t>
            </a:r>
            <a:r>
              <a:rPr lang="en-US" altLang="ko-KR" sz="1200" i="1" dirty="0" smtClean="0"/>
              <a:t>'&gt;</a:t>
            </a:r>
            <a:r>
              <a:rPr lang="ko-KR" altLang="en-US" sz="1200" i="1" dirty="0" err="1" smtClean="0"/>
              <a:t>대분류명</a:t>
            </a:r>
            <a:r>
              <a:rPr lang="en-US" altLang="ko-KR" sz="1200" i="1" dirty="0" smtClean="0"/>
              <a:t>&lt;/TH&gt;</a:t>
            </a:r>
          </a:p>
          <a:p>
            <a:r>
              <a:rPr lang="en-US" altLang="ko-KR" sz="1200" dirty="0" smtClean="0"/>
              <a:t>    &lt;TH class=</a:t>
            </a:r>
            <a:r>
              <a:rPr lang="en-US" altLang="ko-KR" sz="1200" i="1" dirty="0" smtClean="0"/>
              <a:t>'</a:t>
            </a:r>
            <a:r>
              <a:rPr lang="en-US" altLang="ko-KR" sz="1200" i="1" dirty="0" err="1" smtClean="0"/>
              <a:t>th_basic</a:t>
            </a:r>
            <a:r>
              <a:rPr lang="en-US" altLang="ko-KR" sz="1200" i="1" dirty="0" smtClean="0"/>
              <a:t>'&gt;</a:t>
            </a:r>
            <a:r>
              <a:rPr lang="ko-KR" altLang="en-US" sz="1200" i="1" dirty="0" smtClean="0"/>
              <a:t>기타</a:t>
            </a:r>
            <a:r>
              <a:rPr lang="en-US" altLang="ko-KR" sz="1200" i="1" dirty="0" smtClean="0"/>
              <a:t>&lt;/TH&gt;</a:t>
            </a:r>
          </a:p>
          <a:p>
            <a:r>
              <a:rPr lang="en-US" altLang="ko-KR" sz="1200" dirty="0" smtClean="0"/>
              <a:t>  &lt;/TR&gt;</a:t>
            </a:r>
          </a:p>
          <a:p>
            <a:r>
              <a:rPr lang="en-US" altLang="ko-KR" sz="1200" dirty="0" smtClean="0"/>
              <a:t>  &lt;/</a:t>
            </a:r>
            <a:r>
              <a:rPr lang="en-US" altLang="ko-KR" sz="1200" dirty="0" err="1" smtClean="0"/>
              <a:t>thead</a:t>
            </a:r>
            <a:r>
              <a:rPr lang="en-US" altLang="ko-KR" sz="1200" dirty="0" smtClean="0"/>
              <a:t>&gt;</a:t>
            </a:r>
          </a:p>
          <a:p>
            <a:r>
              <a:rPr lang="ko-KR" altLang="en-US" sz="1200" dirty="0" smtClean="0"/>
              <a:t>  </a:t>
            </a:r>
          </a:p>
          <a:p>
            <a:r>
              <a:rPr lang="en-US" altLang="ko-KR" sz="1200" dirty="0" smtClean="0"/>
              <a:t>  &lt;</a:t>
            </a:r>
            <a:r>
              <a:rPr lang="en-US" altLang="ko-KR" sz="1200" dirty="0" err="1" smtClean="0"/>
              <a:t>tbody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  &lt;c:forEach 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</a:t>
            </a:r>
            <a:r>
              <a:rPr lang="en-US" altLang="ko-KR" sz="1200" i="1" dirty="0" err="1" smtClean="0"/>
              <a:t>restcategrpVO</a:t>
            </a:r>
            <a:r>
              <a:rPr lang="en-US" altLang="ko-KR" sz="1200" i="1" dirty="0" smtClean="0"/>
              <a:t>" items = "${list }"&gt;</a:t>
            </a:r>
          </a:p>
          <a:p>
            <a:r>
              <a:rPr lang="en-US" altLang="ko-KR" sz="1200" dirty="0" smtClean="0"/>
              <a:t>    &lt;c:set 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</a:t>
            </a:r>
            <a:r>
              <a:rPr lang="en-US" altLang="ko-KR" sz="1200" i="1" dirty="0" err="1" smtClean="0"/>
              <a:t>rcateno</a:t>
            </a:r>
            <a:r>
              <a:rPr lang="en-US" altLang="ko-KR" sz="1200" i="1" dirty="0" smtClean="0"/>
              <a:t>" value='${</a:t>
            </a:r>
            <a:r>
              <a:rPr lang="en-US" altLang="ko-KR" sz="1200" i="1" dirty="0" err="1" smtClean="0"/>
              <a:t>restcategrpVO.rcateno</a:t>
            </a:r>
            <a:r>
              <a:rPr lang="en-US" altLang="ko-KR" sz="1200" i="1" dirty="0" smtClean="0"/>
              <a:t> }'/&gt;</a:t>
            </a:r>
          </a:p>
          <a:p>
            <a:r>
              <a:rPr lang="en-US" altLang="ko-KR" sz="1200" dirty="0" smtClean="0"/>
              <a:t>    &lt;TR&gt;</a:t>
            </a:r>
          </a:p>
          <a:p>
            <a:r>
              <a:rPr lang="en-US" altLang="ko-KR" sz="1200" dirty="0" smtClean="0"/>
              <a:t>      &lt;TD style='text-align: </a:t>
            </a:r>
            <a:r>
              <a:rPr lang="en-US" altLang="ko-KR" sz="1200" i="1" dirty="0" smtClean="0"/>
              <a:t>center;'&gt;${</a:t>
            </a:r>
            <a:r>
              <a:rPr lang="en-US" altLang="ko-KR" sz="1200" i="1" dirty="0" err="1" smtClean="0"/>
              <a:t>rcateno</a:t>
            </a:r>
            <a:r>
              <a:rPr lang="en-US" altLang="ko-KR" sz="1200" i="1" dirty="0" smtClean="0"/>
              <a:t> }&lt;/TD&gt;</a:t>
            </a:r>
          </a:p>
          <a:p>
            <a:r>
              <a:rPr lang="en-US" altLang="ko-KR" sz="1200" dirty="0" smtClean="0"/>
              <a:t>      &lt;TD&gt;</a:t>
            </a:r>
          </a:p>
          <a:p>
            <a:r>
              <a:rPr lang="en-US" altLang="ko-KR" sz="1200" dirty="0" smtClean="0"/>
              <a:t>        &lt;A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'../</a:t>
            </a:r>
            <a:r>
              <a:rPr lang="en-US" altLang="ko-KR" sz="1200" i="1" dirty="0" err="1" smtClean="0"/>
              <a:t>restrnts</a:t>
            </a:r>
            <a:r>
              <a:rPr lang="en-US" altLang="ko-KR" sz="1200" i="1" dirty="0" smtClean="0"/>
              <a:t>/</a:t>
            </a:r>
            <a:r>
              <a:rPr lang="en-US" altLang="ko-KR" sz="1200" i="1" dirty="0" err="1" smtClean="0"/>
              <a:t>list.do?rcateno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rcateno</a:t>
            </a:r>
            <a:r>
              <a:rPr lang="en-US" altLang="ko-KR" sz="1200" i="1" dirty="0" smtClean="0"/>
              <a:t> }'&gt;${</a:t>
            </a:r>
            <a:r>
              <a:rPr lang="en-US" altLang="ko-KR" sz="1200" i="1" dirty="0" err="1" smtClean="0"/>
              <a:t>restcategrpVO.rcatename</a:t>
            </a:r>
            <a:r>
              <a:rPr lang="en-US" altLang="ko-KR" sz="1200" i="1" dirty="0" smtClean="0"/>
              <a:t> }&lt;/A&gt; (${</a:t>
            </a:r>
            <a:r>
              <a:rPr lang="en-US" altLang="ko-KR" sz="1200" i="1" dirty="0" err="1" smtClean="0"/>
              <a:t>restcategrpVO.rcnt</a:t>
            </a:r>
            <a:r>
              <a:rPr lang="en-US" altLang="ko-KR" sz="1200" i="1" dirty="0" smtClean="0"/>
              <a:t> })</a:t>
            </a:r>
          </a:p>
          <a:p>
            <a:r>
              <a:rPr lang="en-US" altLang="ko-KR" sz="1200" dirty="0" smtClean="0"/>
              <a:t>      &lt;/TD&gt;</a:t>
            </a:r>
          </a:p>
          <a:p>
            <a:r>
              <a:rPr lang="en-US" altLang="ko-KR" sz="1200" dirty="0" smtClean="0"/>
              <a:t>      &lt;TD style='text-align: </a:t>
            </a:r>
            <a:r>
              <a:rPr lang="en-US" altLang="ko-KR" sz="1200" i="1" dirty="0" smtClean="0"/>
              <a:t>center;'&gt;</a:t>
            </a:r>
          </a:p>
          <a:p>
            <a:r>
              <a:rPr lang="en-US" altLang="ko-KR" sz="1200" dirty="0" smtClean="0"/>
              <a:t>        &lt;A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</a:t>
            </a:r>
            <a:r>
              <a:rPr lang="en-US" altLang="ko-KR" sz="1200" i="1" dirty="0" err="1" smtClean="0"/>
              <a:t>javascript</a:t>
            </a:r>
            <a:r>
              <a:rPr lang="en-US" altLang="ko-KR" sz="1200" i="1" dirty="0" smtClean="0"/>
              <a:t>: </a:t>
            </a:r>
            <a:r>
              <a:rPr lang="en-US" altLang="ko-KR" sz="1200" i="1" dirty="0" err="1" smtClean="0"/>
              <a:t>update_form</a:t>
            </a:r>
            <a:r>
              <a:rPr lang="en-US" altLang="ko-KR" sz="1200" i="1" dirty="0" smtClean="0"/>
              <a:t>(${</a:t>
            </a:r>
            <a:r>
              <a:rPr lang="en-US" altLang="ko-KR" sz="1200" i="1" dirty="0" err="1" smtClean="0"/>
              <a:t>rcateno</a:t>
            </a:r>
            <a:r>
              <a:rPr lang="en-US" altLang="ko-KR" sz="1200" i="1" dirty="0" smtClean="0"/>
              <a:t> });"&gt;&lt;IMG </a:t>
            </a:r>
            <a:r>
              <a:rPr lang="en-US" altLang="ko-KR" sz="1200" i="1" dirty="0" err="1" smtClean="0"/>
              <a:t>src</a:t>
            </a:r>
            <a:r>
              <a:rPr lang="en-US" altLang="ko-KR" sz="1200" i="1" dirty="0" smtClean="0"/>
              <a:t>='./images/update.png' title='</a:t>
            </a:r>
            <a:r>
              <a:rPr lang="ko-KR" altLang="en-US" sz="1200" i="1" dirty="0" smtClean="0"/>
              <a:t>수정</a:t>
            </a:r>
            <a:r>
              <a:rPr lang="en-US" altLang="ko-KR" sz="1200" i="1" dirty="0" smtClean="0"/>
              <a:t>'&gt;&lt;/A&gt;</a:t>
            </a:r>
          </a:p>
          <a:p>
            <a:r>
              <a:rPr lang="en-US" altLang="ko-KR" sz="1200" dirty="0" smtClean="0"/>
              <a:t>        &lt;A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</a:t>
            </a:r>
            <a:r>
              <a:rPr lang="en-US" altLang="ko-KR" sz="1200" i="1" dirty="0" err="1" smtClean="0"/>
              <a:t>javascript</a:t>
            </a:r>
            <a:r>
              <a:rPr lang="en-US" altLang="ko-KR" sz="1200" i="1" dirty="0" smtClean="0"/>
              <a:t>: </a:t>
            </a:r>
            <a:r>
              <a:rPr lang="en-US" altLang="ko-KR" sz="1200" i="1" dirty="0" err="1" smtClean="0"/>
              <a:t>delete_form</a:t>
            </a:r>
            <a:r>
              <a:rPr lang="en-US" altLang="ko-KR" sz="1200" i="1" dirty="0" smtClean="0"/>
              <a:t>(${</a:t>
            </a:r>
            <a:r>
              <a:rPr lang="en-US" altLang="ko-KR" sz="1200" i="1" dirty="0" err="1" smtClean="0"/>
              <a:t>rcateno</a:t>
            </a:r>
            <a:r>
              <a:rPr lang="en-US" altLang="ko-KR" sz="1200" i="1" dirty="0" smtClean="0"/>
              <a:t> });"&gt;&lt;IMG </a:t>
            </a:r>
            <a:r>
              <a:rPr lang="en-US" altLang="ko-KR" sz="1200" i="1" dirty="0" err="1" smtClean="0"/>
              <a:t>src</a:t>
            </a:r>
            <a:r>
              <a:rPr lang="en-US" altLang="ko-KR" sz="1200" i="1" dirty="0" smtClean="0"/>
              <a:t>='./images/delete.png' title='</a:t>
            </a:r>
            <a:r>
              <a:rPr lang="ko-KR" altLang="en-US" sz="1200" i="1" dirty="0" smtClean="0"/>
              <a:t>삭제</a:t>
            </a:r>
            <a:r>
              <a:rPr lang="en-US" altLang="ko-KR" sz="1200" i="1" dirty="0" smtClean="0"/>
              <a:t>'&gt;&lt;/A&gt;</a:t>
            </a:r>
          </a:p>
          <a:p>
            <a:r>
              <a:rPr lang="en-US" altLang="ko-KR" sz="1200" dirty="0" smtClean="0"/>
              <a:t>      &lt;/TD&gt;</a:t>
            </a:r>
          </a:p>
          <a:p>
            <a:r>
              <a:rPr lang="en-US" altLang="ko-KR" sz="1200" dirty="0" smtClean="0"/>
              <a:t>    &lt;/TR&gt;</a:t>
            </a:r>
          </a:p>
          <a:p>
            <a:r>
              <a:rPr lang="en-US" altLang="ko-KR" sz="1200" dirty="0" smtClean="0"/>
              <a:t>  &lt;/c:forEach&gt; </a:t>
            </a:r>
          </a:p>
          <a:p>
            <a:r>
              <a:rPr lang="en-US" altLang="ko-KR" sz="1200" dirty="0" smtClean="0"/>
              <a:t>  &lt;/</a:t>
            </a:r>
            <a:r>
              <a:rPr lang="en-US" altLang="ko-KR" sz="1200" dirty="0" err="1" smtClean="0"/>
              <a:t>tbody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32582189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5)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somomim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&lt;DIV class=</a:t>
            </a:r>
            <a:r>
              <a:rPr lang="en-US" altLang="ko-KR" sz="1200" i="1" dirty="0" smtClean="0"/>
              <a:t>'container'&gt;</a:t>
            </a:r>
          </a:p>
          <a:p>
            <a:r>
              <a:rPr lang="en-US" altLang="ko-KR" sz="1200" dirty="0" smtClean="0"/>
              <a:t>      &lt;DIV id=</a:t>
            </a:r>
            <a:r>
              <a:rPr lang="en-US" altLang="ko-KR" sz="1200" i="1" dirty="0" smtClean="0"/>
              <a:t>'</a:t>
            </a:r>
            <a:r>
              <a:rPr lang="en-US" altLang="ko-KR" sz="1200" i="1" dirty="0" err="1" smtClean="0"/>
              <a:t>panel_create</a:t>
            </a:r>
            <a:r>
              <a:rPr lang="en-US" altLang="ko-KR" sz="1200" i="1" dirty="0" smtClean="0"/>
              <a:t>' style='padding: 10px 0px 10px 0px; width: 100%; text-align: center;'&gt;</a:t>
            </a:r>
          </a:p>
          <a:p>
            <a:r>
              <a:rPr lang="en-US" altLang="ko-KR" sz="1200" dirty="0" smtClean="0"/>
              <a:t>        &lt;H1 style='text-align: </a:t>
            </a:r>
            <a:r>
              <a:rPr lang="en-US" altLang="ko-KR" sz="1200" i="1" dirty="0" smtClean="0"/>
              <a:t>left; font-size: 20px; font-weight: bold;'&gt;</a:t>
            </a:r>
            <a:r>
              <a:rPr lang="ko-KR" altLang="en-US" sz="1200" i="1" dirty="0" smtClean="0"/>
              <a:t>전체 목록</a:t>
            </a:r>
            <a:r>
              <a:rPr lang="en-US" altLang="ko-KR" sz="1200" i="1" dirty="0" smtClean="0"/>
              <a:t>&lt;/H1&gt;&lt;</a:t>
            </a:r>
            <a:r>
              <a:rPr lang="en-US" altLang="ko-KR" sz="1200" i="1" dirty="0" err="1" smtClean="0"/>
              <a:t>br</a:t>
            </a:r>
            <a:r>
              <a:rPr lang="en-US" altLang="ko-KR" sz="1200" i="1" dirty="0" smtClean="0"/>
              <a:t>&gt;</a:t>
            </a:r>
          </a:p>
          <a:p>
            <a:r>
              <a:rPr lang="ko-KR" altLang="en-US" sz="1200" dirty="0" smtClean="0"/>
              <a:t> </a:t>
            </a:r>
          </a:p>
          <a:p>
            <a:r>
              <a:rPr lang="en-US" altLang="ko-KR" sz="1200" dirty="0" smtClean="0"/>
              <a:t>        &lt;c:forEach 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</a:t>
            </a:r>
            <a:r>
              <a:rPr lang="en-US" altLang="ko-KR" sz="1200" i="1" dirty="0" err="1" smtClean="0"/>
              <a:t>somoimVO</a:t>
            </a:r>
            <a:r>
              <a:rPr lang="en-US" altLang="ko-KR" sz="1200" i="1" dirty="0" smtClean="0"/>
              <a:t>" items="${list }"&gt; </a:t>
            </a:r>
          </a:p>
          <a:p>
            <a:r>
              <a:rPr lang="en-US" altLang="ko-KR" sz="1200" dirty="0" smtClean="0"/>
              <a:t>        &lt;c:set 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"thumb" value="${</a:t>
            </a:r>
            <a:r>
              <a:rPr lang="en-US" altLang="ko-KR" sz="1200" i="1" dirty="0" err="1" smtClean="0"/>
              <a:t>somoimVO.thumb.toLowerCase</a:t>
            </a:r>
            <a:r>
              <a:rPr lang="en-US" altLang="ko-KR" sz="1200" i="1" dirty="0" smtClean="0"/>
              <a:t>() }" /&gt; </a:t>
            </a:r>
          </a:p>
          <a:p>
            <a:r>
              <a:rPr lang="ko-KR" altLang="en-US" sz="1200" dirty="0" smtClean="0"/>
              <a:t>        </a:t>
            </a:r>
          </a:p>
          <a:p>
            <a:r>
              <a:rPr lang="en-US" altLang="ko-KR" sz="1200" dirty="0" smtClean="0"/>
              <a:t>          &lt;DIV style='width: </a:t>
            </a:r>
            <a:r>
              <a:rPr lang="en-US" altLang="ko-KR" sz="1200" i="1" dirty="0" smtClean="0"/>
              <a:t>23%; float: left; margin: 0.5%; padding: 0.5%; background-color: #EEEEEE;' class="</a:t>
            </a:r>
            <a:r>
              <a:rPr lang="en-US" altLang="ko-KR" sz="1200" i="1" dirty="0" err="1" smtClean="0"/>
              <a:t>img</a:t>
            </a:r>
            <a:r>
              <a:rPr lang="en-US" altLang="ko-KR" sz="1200" i="1" dirty="0" smtClean="0"/>
              <a:t>-rounded" </a:t>
            </a:r>
            <a:r>
              <a:rPr lang="en-US" altLang="ko-KR" sz="1200" i="1" u="sng" dirty="0" smtClean="0"/>
              <a:t>alt="Cinque Terre"&gt;   </a:t>
            </a:r>
          </a:p>
          <a:p>
            <a:r>
              <a:rPr lang="ko-KR" altLang="en-US" sz="1200" dirty="0" smtClean="0"/>
              <a:t>          </a:t>
            </a:r>
          </a:p>
          <a:p>
            <a:r>
              <a:rPr lang="en-US" altLang="ko-KR" sz="1200" dirty="0" smtClean="0"/>
              <a:t>          &lt;c:choose&gt;</a:t>
            </a:r>
          </a:p>
          <a:p>
            <a:r>
              <a:rPr lang="en-US" altLang="ko-KR" sz="1200" dirty="0" smtClean="0"/>
              <a:t>          &lt;c:when test=</a:t>
            </a:r>
            <a:r>
              <a:rPr lang="en-US" altLang="ko-KR" sz="1200" i="1" dirty="0" smtClean="0"/>
              <a:t>"${</a:t>
            </a:r>
            <a:r>
              <a:rPr lang="en-US" altLang="ko-KR" sz="1200" i="1" dirty="0" err="1" smtClean="0"/>
              <a:t>thumb.endsWith</a:t>
            </a:r>
            <a:r>
              <a:rPr lang="en-US" altLang="ko-KR" sz="1200" i="1" dirty="0" smtClean="0"/>
              <a:t>('jpg') || </a:t>
            </a:r>
            <a:r>
              <a:rPr lang="en-US" altLang="ko-KR" sz="1200" i="1" dirty="0" err="1" smtClean="0"/>
              <a:t>thumb.endsWith</a:t>
            </a:r>
            <a:r>
              <a:rPr lang="en-US" altLang="ko-KR" sz="1200" i="1" dirty="0" smtClean="0"/>
              <a:t>('</a:t>
            </a:r>
            <a:r>
              <a:rPr lang="en-US" altLang="ko-KR" sz="1200" i="1" dirty="0" err="1" smtClean="0"/>
              <a:t>png</a:t>
            </a:r>
            <a:r>
              <a:rPr lang="en-US" altLang="ko-KR" sz="1200" i="1" dirty="0" smtClean="0"/>
              <a:t>') || </a:t>
            </a:r>
            <a:r>
              <a:rPr lang="en-US" altLang="ko-KR" sz="1200" i="1" dirty="0" err="1" smtClean="0"/>
              <a:t>thumb.endsWith</a:t>
            </a:r>
            <a:r>
              <a:rPr lang="en-US" altLang="ko-KR" sz="1200" i="1" dirty="0" smtClean="0"/>
              <a:t>('gif')}"&gt;</a:t>
            </a:r>
          </a:p>
          <a:p>
            <a:r>
              <a:rPr lang="en-US" altLang="ko-KR" sz="1200" dirty="0" smtClean="0"/>
              <a:t>            &lt;A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"../</a:t>
            </a:r>
            <a:r>
              <a:rPr lang="en-US" altLang="ko-KR" sz="1200" i="1" dirty="0" err="1" smtClean="0"/>
              <a:t>s_write</a:t>
            </a:r>
            <a:r>
              <a:rPr lang="en-US" altLang="ko-KR" sz="1200" i="1" dirty="0" smtClean="0"/>
              <a:t>/</a:t>
            </a:r>
            <a:r>
              <a:rPr lang="en-US" altLang="ko-KR" sz="1200" i="1" dirty="0" err="1" smtClean="0"/>
              <a:t>list.do?memberno</a:t>
            </a:r>
            <a:r>
              <a:rPr lang="en-US" altLang="ko-KR" sz="1200" i="1" dirty="0" smtClean="0"/>
              <a:t>=1&amp;somoimno=${</a:t>
            </a:r>
            <a:r>
              <a:rPr lang="en-US" altLang="ko-KR" sz="1200" i="1" dirty="0" err="1" smtClean="0"/>
              <a:t>somoimVO.somoimno</a:t>
            </a:r>
            <a:r>
              <a:rPr lang="en-US" altLang="ko-KR" sz="1200" i="1" dirty="0" smtClean="0"/>
              <a:t> }" title='${somoimVO.name}'&gt;</a:t>
            </a:r>
          </a:p>
          <a:p>
            <a:r>
              <a:rPr lang="en-US" altLang="ko-KR" sz="1200" dirty="0" smtClean="0"/>
              <a:t>            &lt;IMG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'./storage/${</a:t>
            </a:r>
            <a:r>
              <a:rPr lang="en-US" altLang="ko-KR" sz="1200" i="1" dirty="0" err="1" smtClean="0"/>
              <a:t>somoimVO.thumb</a:t>
            </a:r>
            <a:r>
              <a:rPr lang="en-US" altLang="ko-KR" sz="1200" i="1" dirty="0" smtClean="0"/>
              <a:t> }' class="</a:t>
            </a:r>
            <a:r>
              <a:rPr lang="en-US" altLang="ko-KR" sz="1200" i="1" dirty="0" err="1" smtClean="0"/>
              <a:t>img</a:t>
            </a:r>
            <a:r>
              <a:rPr lang="en-US" altLang="ko-KR" sz="1200" i="1" dirty="0" smtClean="0"/>
              <a:t>-rounded" alt="Cinque Terre" style='width: 100%; height: 150px;'&gt;&lt;/A&gt;</a:t>
            </a:r>
          </a:p>
          <a:p>
            <a:r>
              <a:rPr lang="en-US" altLang="ko-KR" sz="1200" dirty="0" smtClean="0"/>
              <a:t>          &lt;/c:when&gt;</a:t>
            </a:r>
          </a:p>
          <a:p>
            <a:r>
              <a:rPr lang="en-US" altLang="ko-KR" sz="1200" dirty="0" smtClean="0"/>
              <a:t>          &lt;/c:choose&gt;&lt;</a:t>
            </a:r>
            <a:r>
              <a:rPr lang="en-US" altLang="ko-KR" sz="1200" dirty="0" err="1" smtClean="0"/>
              <a:t>br</a:t>
            </a:r>
            <a:r>
              <a:rPr lang="en-US" altLang="ko-KR" sz="1200" dirty="0" smtClean="0"/>
              <a:t>&gt;</a:t>
            </a:r>
          </a:p>
          <a:p>
            <a:r>
              <a:rPr lang="ko-KR" altLang="en-US" sz="1200" dirty="0" smtClean="0"/>
              <a:t>          </a:t>
            </a:r>
          </a:p>
          <a:p>
            <a:r>
              <a:rPr lang="en-US" altLang="ko-KR" sz="1200" dirty="0" smtClean="0"/>
              <a:t>            &lt;span style='font-size: </a:t>
            </a:r>
            <a:r>
              <a:rPr lang="en-US" altLang="ko-KR" sz="1200" i="1" dirty="0" smtClean="0"/>
              <a:t>1.2em; text-align: left;'&gt;${somoimVO.name }&lt;/span&gt;</a:t>
            </a:r>
          </a:p>
          <a:p>
            <a:r>
              <a:rPr lang="en-US" altLang="ko-KR" sz="1200" dirty="0" smtClean="0"/>
              <a:t>          &lt;/DIV&gt;</a:t>
            </a:r>
          </a:p>
          <a:p>
            <a:r>
              <a:rPr lang="ko-KR" altLang="en-US" sz="1200" dirty="0" smtClean="0"/>
              <a:t>      </a:t>
            </a:r>
          </a:p>
          <a:p>
            <a:r>
              <a:rPr lang="en-US" altLang="ko-KR" sz="1200" dirty="0" smtClean="0"/>
              <a:t>        &lt;/c:forEach&gt;</a:t>
            </a:r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3258218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5.3 </a:t>
            </a:r>
            <a:r>
              <a:rPr lang="en-US" altLang="ko-KR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ORM(Object-relational mapping</a:t>
            </a:r>
            <a:r>
              <a:rPr lang="en-US" altLang="ko-KR" sz="1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en-US" altLang="ko-KR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1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Framework </a:t>
            </a:r>
            <a:endParaRPr lang="en-US" altLang="ko-KR" sz="18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11533" y="1497794"/>
            <a:ext cx="7619819" cy="4727159"/>
          </a:xfrm>
          <a:effectLst/>
        </p:spPr>
        <p:txBody>
          <a:bodyPr>
            <a:noAutofit/>
          </a:bodyPr>
          <a:lstStyle/>
          <a:p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ORM(Object-relational mapping)</a:t>
            </a:r>
          </a:p>
          <a:p>
            <a:pPr lvl="1"/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객체 관계 매핑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(Object-relational mapping: ORM)</a:t>
            </a:r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은 데이터베이스와 객체 지향 프로그래밍 언어 간의 호환되지 않는 데이터를 변환하는 프로그래밍 기법이다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 </a:t>
            </a:r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개체 관계 매핑 라고도 부른다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 </a:t>
            </a:r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객체 지향 언어에서 사용할 수 있는 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"</a:t>
            </a:r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가상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" </a:t>
            </a:r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객체 데이터베이스를 구축하는 방법이다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 </a:t>
            </a:r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객체 관계 매핑을 가능하게 하는 상용 또는 무료 소프트웨어 패키지들이 있고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, </a:t>
            </a:r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경우에 따라서는 독자적으로 개발하기도한다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 </a:t>
            </a:r>
            <a:r>
              <a:rPr lang="en-US" altLang="ko-KR" sz="1600" err="1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MyBATIS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3</a:t>
            </a:r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는 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Hibernate </a:t>
            </a:r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처럼 완벽한 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ORM</a:t>
            </a:r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을 구현하지는 않지만 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SQL </a:t>
            </a:r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튜닝등의 기술을 활용 할 수 있어 개발시에 뛰어난 유연성을 제공한다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 </a:t>
            </a:r>
          </a:p>
          <a:p>
            <a:pPr lvl="2"/>
            <a:r>
              <a:rPr lang="ko-KR" altLang="en-US" sz="1400" b="1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예</a:t>
            </a:r>
            <a:r>
              <a:rPr lang="en-US" altLang="ko-KR" sz="1400" b="1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) SELECT </a:t>
            </a:r>
            <a:r>
              <a:rPr lang="ko-KR" altLang="en-US" sz="1400" b="1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실행 </a:t>
            </a:r>
            <a:r>
              <a:rPr lang="en-US" altLang="ko-KR" sz="1400" b="1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&gt; </a:t>
            </a:r>
            <a:r>
              <a:rPr lang="en-US" altLang="ko-KR" sz="1400" b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VO(DTO) </a:t>
            </a:r>
            <a:r>
              <a:rPr lang="ko-KR" altLang="en-US" sz="1400" b="1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생성 </a:t>
            </a:r>
            <a:r>
              <a:rPr lang="en-US" altLang="ko-KR" sz="1400" b="1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&gt; </a:t>
            </a:r>
            <a:r>
              <a:rPr lang="en-US" altLang="ko-KR" sz="1400" b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List</a:t>
            </a:r>
            <a:endParaRPr lang="en-US" altLang="ko-KR" sz="1400" b="1">
              <a:solidFill>
                <a:srgbClr val="1D2B3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M JGothic Std Regular"/>
            </a:endParaRPr>
          </a:p>
          <a:p>
            <a:pPr lvl="1"/>
            <a:endParaRPr lang="en-US" altLang="ko-KR" sz="1500">
              <a:solidFill>
                <a:srgbClr val="1D2B3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M KGothic Std Regular"/>
            </a:endParaRPr>
          </a:p>
          <a:p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</a:t>
            </a:r>
          </a:p>
          <a:p>
            <a:pPr lvl="1"/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스프링 프레임워크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(Spring Framework)</a:t>
            </a:r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는 자바 플랫폼을 위한 오픈소스 애플리케이션 프레임워크로서 간단히 스프링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(Spring)</a:t>
            </a:r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이라고도 불린다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 </a:t>
            </a:r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동적인 웹 사이트를 개발하기 위한 여러 가지 서비스를 제공하고 있다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 </a:t>
            </a:r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공공기관의 웹 서비스 개발시 사용을 권장하고 있는 전자정부 표준프레임워크의 기반 기술로서 쓰이고 있다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 MVC </a:t>
            </a:r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자동화 프레임워크인 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Spring</a:t>
            </a:r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은 개발자들의 자바 개발 패턴을 통일하고 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Model(DAO Beans), View(JSP), Controller(Servlet)</a:t>
            </a:r>
            <a:r>
              <a:rPr lang="ko-KR" altLang="en-US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를 분리하여 개발 후 유지 보수에 탁월한 성능을 실현 할 수 있다</a:t>
            </a:r>
            <a:r>
              <a:rPr lang="en-US" altLang="ko-KR" sz="160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</a:t>
            </a:r>
          </a:p>
          <a:p>
            <a:pPr marL="0" indent="0" algn="ctr">
              <a:lnSpc>
                <a:spcPct val="130000"/>
              </a:lnSpc>
              <a:buNone/>
            </a:pPr>
            <a:endParaRPr lang="en-US" sz="1500">
              <a:solidFill>
                <a:srgbClr val="3F626D">
                  <a:alpha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M KGothic Std Regular"/>
            </a:endParaRPr>
          </a:p>
        </p:txBody>
      </p:sp>
      <p:pic>
        <p:nvPicPr>
          <p:cNvPr id="4098" name="Picture 2" descr="https://spring.io/img/spring-by-pivo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91" y="833152"/>
            <a:ext cx="2447603" cy="7954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37671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6)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s_write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tbody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        &lt;c:forEach 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</a:t>
            </a:r>
            <a:r>
              <a:rPr lang="en-US" altLang="ko-KR" sz="1200" i="1" dirty="0" err="1" smtClean="0"/>
              <a:t>writeVO</a:t>
            </a:r>
            <a:r>
              <a:rPr lang="en-US" altLang="ko-KR" sz="1200" i="1" dirty="0" smtClean="0"/>
              <a:t>" items="${list }"&gt;</a:t>
            </a:r>
          </a:p>
          <a:p>
            <a:r>
              <a:rPr lang="en-US" altLang="ko-KR" sz="1200" dirty="0" smtClean="0"/>
              <a:t>          &lt;c:set 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'</a:t>
            </a:r>
            <a:r>
              <a:rPr lang="en-US" altLang="ko-KR" sz="1200" i="1" dirty="0" err="1" smtClean="0"/>
              <a:t>writeno</a:t>
            </a:r>
            <a:r>
              <a:rPr lang="en-US" altLang="ko-KR" sz="1200" i="1" dirty="0" smtClean="0"/>
              <a:t>' value='${</a:t>
            </a:r>
            <a:r>
              <a:rPr lang="en-US" altLang="ko-KR" sz="1200" i="1" dirty="0" err="1" smtClean="0"/>
              <a:t>writeVO.writeno</a:t>
            </a:r>
            <a:r>
              <a:rPr lang="en-US" altLang="ko-KR" sz="1200" i="1" dirty="0" smtClean="0"/>
              <a:t> }' /&gt;</a:t>
            </a:r>
          </a:p>
          <a:p>
            <a:r>
              <a:rPr lang="ko-KR" altLang="en-US" sz="1200" dirty="0" smtClean="0"/>
              <a:t>        </a:t>
            </a:r>
          </a:p>
          <a:p>
            <a:r>
              <a:rPr lang="en-US" altLang="ko-KR" sz="1200" dirty="0" smtClean="0"/>
              <a:t>          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 </a:t>
            </a:r>
          </a:p>
          <a:p>
            <a:r>
              <a:rPr lang="en-US" altLang="ko-KR" sz="1200" dirty="0" smtClean="0"/>
              <a:t>            &lt;td&gt;</a:t>
            </a:r>
          </a:p>
          <a:p>
            <a:r>
              <a:rPr lang="en-US" altLang="ko-KR" sz="1200" dirty="0" smtClean="0"/>
              <a:t>              &lt;a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"../</a:t>
            </a:r>
            <a:r>
              <a:rPr lang="en-US" altLang="ko-KR" sz="1200" i="1" dirty="0" err="1" smtClean="0"/>
              <a:t>s_write</a:t>
            </a:r>
            <a:r>
              <a:rPr lang="en-US" altLang="ko-KR" sz="1200" i="1" dirty="0" smtClean="0"/>
              <a:t>/</a:t>
            </a:r>
            <a:r>
              <a:rPr lang="en-US" altLang="ko-KR" sz="1200" i="1" dirty="0" err="1" smtClean="0"/>
              <a:t>read.do?somoimno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somoimVO.somoimno</a:t>
            </a:r>
            <a:r>
              <a:rPr lang="en-US" altLang="ko-KR" sz="1200" i="1" dirty="0" smtClean="0"/>
              <a:t> }&amp;</a:t>
            </a:r>
            <a:r>
              <a:rPr lang="en-US" altLang="ko-KR" sz="1200" i="1" dirty="0" err="1" smtClean="0"/>
              <a:t>writeno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writeno</a:t>
            </a:r>
            <a:r>
              <a:rPr lang="en-US" altLang="ko-KR" sz="1200" i="1" dirty="0" smtClean="0"/>
              <a:t>}"&gt;${</a:t>
            </a:r>
            <a:r>
              <a:rPr lang="en-US" altLang="ko-KR" sz="1200" i="1" dirty="0" err="1" smtClean="0"/>
              <a:t>writeVO.title</a:t>
            </a:r>
            <a:r>
              <a:rPr lang="en-US" altLang="ko-KR" sz="1200" i="1" dirty="0" smtClean="0"/>
              <a:t>}&lt;/a&gt; </a:t>
            </a:r>
          </a:p>
          <a:p>
            <a:r>
              <a:rPr lang="en-US" altLang="ko-KR" sz="1200" dirty="0" smtClean="0"/>
              <a:t>            &lt;/td&gt; </a:t>
            </a:r>
          </a:p>
          <a:p>
            <a:r>
              <a:rPr lang="en-US" altLang="ko-KR" sz="1200" dirty="0" smtClean="0"/>
              <a:t>            &lt;td style='text-align: </a:t>
            </a:r>
            <a:r>
              <a:rPr lang="en-US" altLang="ko-KR" sz="1200" i="1" dirty="0" smtClean="0"/>
              <a:t>center;'&gt;${writeVO.cnt}&lt;/td&gt;</a:t>
            </a:r>
          </a:p>
          <a:p>
            <a:r>
              <a:rPr lang="en-US" altLang="ko-KR" sz="1200" dirty="0" smtClean="0"/>
              <a:t>            &lt;td style='text-align: </a:t>
            </a:r>
            <a:r>
              <a:rPr lang="en-US" altLang="ko-KR" sz="1200" i="1" dirty="0" smtClean="0"/>
              <a:t>center;'&gt;${</a:t>
            </a:r>
            <a:r>
              <a:rPr lang="en-US" altLang="ko-KR" sz="1200" i="1" dirty="0" err="1" smtClean="0"/>
              <a:t>writeVO.rdate.substring</a:t>
            </a:r>
            <a:r>
              <a:rPr lang="en-US" altLang="ko-KR" sz="1200" i="1" dirty="0" smtClean="0"/>
              <a:t>(0, 10)}&lt;/td&gt;</a:t>
            </a:r>
          </a:p>
          <a:p>
            <a:r>
              <a:rPr lang="en-US" altLang="ko-KR" sz="1200" dirty="0" smtClean="0"/>
              <a:t>            &lt;td style='text-align: </a:t>
            </a:r>
            <a:r>
              <a:rPr lang="en-US" altLang="ko-KR" sz="1200" i="1" dirty="0" smtClean="0"/>
              <a:t>center;'&gt;</a:t>
            </a:r>
          </a:p>
          <a:p>
            <a:r>
              <a:rPr lang="en-US" altLang="ko-KR" sz="1200" dirty="0" smtClean="0"/>
              <a:t>              &lt;A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"../</a:t>
            </a:r>
            <a:r>
              <a:rPr lang="en-US" altLang="ko-KR" sz="1200" i="1" dirty="0" err="1" smtClean="0"/>
              <a:t>s_write</a:t>
            </a:r>
            <a:r>
              <a:rPr lang="en-US" altLang="ko-KR" sz="1200" i="1" dirty="0" smtClean="0"/>
              <a:t>/</a:t>
            </a:r>
            <a:r>
              <a:rPr lang="en-US" altLang="ko-KR" sz="1200" i="1" dirty="0" err="1" smtClean="0"/>
              <a:t>update.do?writeno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writeno</a:t>
            </a:r>
            <a:r>
              <a:rPr lang="en-US" altLang="ko-KR" sz="1200" i="1" dirty="0" smtClean="0"/>
              <a:t>}&amp;</a:t>
            </a:r>
            <a:r>
              <a:rPr lang="en-US" altLang="ko-KR" sz="1200" i="1" dirty="0" err="1" smtClean="0"/>
              <a:t>somoimno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somoimVO.somoimno</a:t>
            </a:r>
            <a:r>
              <a:rPr lang="en-US" altLang="ko-KR" sz="1200" i="1" dirty="0" smtClean="0"/>
              <a:t>}"&gt;</a:t>
            </a:r>
          </a:p>
          <a:p>
            <a:r>
              <a:rPr lang="en-US" altLang="ko-KR" sz="1200" dirty="0" smtClean="0"/>
              <a:t>              &lt;</a:t>
            </a:r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"./images/update.png" title="</a:t>
            </a:r>
            <a:r>
              <a:rPr lang="ko-KR" altLang="en-US" sz="1200" i="1" dirty="0" smtClean="0"/>
              <a:t>수정</a:t>
            </a:r>
            <a:r>
              <a:rPr lang="en-US" altLang="ko-KR" sz="1200" i="1" dirty="0" smtClean="0"/>
              <a:t>" border='0'/&gt;&lt;/A&gt;</a:t>
            </a:r>
          </a:p>
          <a:p>
            <a:r>
              <a:rPr lang="en-US" altLang="ko-KR" sz="1200" dirty="0" smtClean="0"/>
              <a:t>              &lt;A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"../</a:t>
            </a:r>
            <a:r>
              <a:rPr lang="en-US" altLang="ko-KR" sz="1200" i="1" dirty="0" err="1" smtClean="0"/>
              <a:t>s_write</a:t>
            </a:r>
            <a:r>
              <a:rPr lang="en-US" altLang="ko-KR" sz="1200" i="1" dirty="0" smtClean="0"/>
              <a:t>/</a:t>
            </a:r>
            <a:r>
              <a:rPr lang="en-US" altLang="ko-KR" sz="1200" i="1" dirty="0" err="1" smtClean="0"/>
              <a:t>delete.do?writeno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writeno</a:t>
            </a:r>
            <a:r>
              <a:rPr lang="en-US" altLang="ko-KR" sz="1200" i="1" dirty="0" smtClean="0"/>
              <a:t>}&amp;</a:t>
            </a:r>
            <a:r>
              <a:rPr lang="en-US" altLang="ko-KR" sz="1200" i="1" dirty="0" err="1" smtClean="0"/>
              <a:t>somoimno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somoimVO.somoimno</a:t>
            </a:r>
            <a:r>
              <a:rPr lang="en-US" altLang="ko-KR" sz="1200" i="1" dirty="0" smtClean="0"/>
              <a:t>}"&gt;</a:t>
            </a:r>
          </a:p>
          <a:p>
            <a:r>
              <a:rPr lang="en-US" altLang="ko-KR" sz="1200" dirty="0" smtClean="0"/>
              <a:t>              &lt;</a:t>
            </a:r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"./images/delete.png" title="</a:t>
            </a:r>
            <a:r>
              <a:rPr lang="ko-KR" altLang="en-US" sz="1200" i="1" dirty="0" smtClean="0"/>
              <a:t>삭제</a:t>
            </a:r>
            <a:r>
              <a:rPr lang="en-US" altLang="ko-KR" sz="1200" i="1" dirty="0" smtClean="0"/>
              <a:t>"  border='0'/&gt;&lt;/A&gt;</a:t>
            </a:r>
          </a:p>
          <a:p>
            <a:r>
              <a:rPr lang="en-US" altLang="ko-KR" sz="1200" dirty="0" smtClean="0"/>
              <a:t>              &lt;A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"../</a:t>
            </a:r>
            <a:r>
              <a:rPr lang="en-US" altLang="ko-KR" sz="1200" i="1" dirty="0" err="1" smtClean="0"/>
              <a:t>attachfile</a:t>
            </a:r>
            <a:r>
              <a:rPr lang="en-US" altLang="ko-KR" sz="1200" i="1" dirty="0" smtClean="0"/>
              <a:t>/</a:t>
            </a:r>
            <a:r>
              <a:rPr lang="en-US" altLang="ko-KR" sz="1200" i="1" dirty="0" err="1" smtClean="0"/>
              <a:t>create.do?writeno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writeno</a:t>
            </a:r>
            <a:r>
              <a:rPr lang="en-US" altLang="ko-KR" sz="1200" i="1" dirty="0" smtClean="0"/>
              <a:t>}&amp;</a:t>
            </a:r>
            <a:r>
              <a:rPr lang="en-US" altLang="ko-KR" sz="1200" i="1" dirty="0" err="1" smtClean="0"/>
              <a:t>somoimno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somoimVO.somoimno</a:t>
            </a:r>
            <a:r>
              <a:rPr lang="en-US" altLang="ko-KR" sz="1200" i="1" dirty="0" smtClean="0"/>
              <a:t>}"&gt;</a:t>
            </a:r>
          </a:p>
          <a:p>
            <a:r>
              <a:rPr lang="en-US" altLang="ko-KR" sz="1200" dirty="0" smtClean="0"/>
              <a:t>              &lt;</a:t>
            </a:r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"./images/upload.png" title="</a:t>
            </a:r>
            <a:r>
              <a:rPr lang="ko-KR" altLang="en-US" sz="1200" i="1" dirty="0" smtClean="0"/>
              <a:t>파일 업로드</a:t>
            </a:r>
            <a:r>
              <a:rPr lang="en-US" altLang="ko-KR" sz="1200" i="1" dirty="0" smtClean="0"/>
              <a:t>"&gt;&lt;/A&gt;</a:t>
            </a:r>
          </a:p>
          <a:p>
            <a:r>
              <a:rPr lang="en-US" altLang="ko-KR" sz="1200" dirty="0" smtClean="0"/>
              <a:t>            &lt;/td&gt;</a:t>
            </a:r>
          </a:p>
          <a:p>
            <a:r>
              <a:rPr lang="en-US" altLang="ko-KR" sz="1200" dirty="0" smtClean="0"/>
              <a:t>          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        &lt;/c:forEach&gt;</a:t>
            </a:r>
          </a:p>
          <a:p>
            <a:r>
              <a:rPr lang="ko-KR" altLang="en-US" sz="1200" dirty="0" smtClean="0"/>
              <a:t>        </a:t>
            </a:r>
          </a:p>
          <a:p>
            <a:r>
              <a:rPr lang="en-US" altLang="ko-KR" sz="1200" dirty="0" smtClean="0"/>
              <a:t>      &lt;/</a:t>
            </a:r>
            <a:r>
              <a:rPr lang="en-US" altLang="ko-KR" sz="1200" dirty="0" err="1" smtClean="0"/>
              <a:t>tbody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32582189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7)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choice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thead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        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          &lt;</a:t>
            </a:r>
            <a:r>
              <a:rPr lang="en-US" altLang="ko-KR" sz="1200" dirty="0" err="1" smtClean="0"/>
              <a:t>th</a:t>
            </a:r>
            <a:r>
              <a:rPr lang="en-US" altLang="ko-KR" sz="1200" dirty="0" smtClean="0"/>
              <a:t> style='text-align: </a:t>
            </a:r>
            <a:r>
              <a:rPr lang="en-US" altLang="ko-KR" sz="1200" i="1" dirty="0" smtClean="0"/>
              <a:t>center;'&gt;</a:t>
            </a:r>
            <a:r>
              <a:rPr lang="ko-KR" altLang="en-US" sz="1200" i="1" dirty="0" smtClean="0"/>
              <a:t>등록일</a:t>
            </a:r>
            <a:r>
              <a:rPr lang="en-US" altLang="ko-KR" sz="1200" i="1" dirty="0" smtClean="0"/>
              <a:t>&lt;/</a:t>
            </a:r>
            <a:r>
              <a:rPr lang="en-US" altLang="ko-KR" sz="1200" i="1" dirty="0" err="1" smtClean="0"/>
              <a:t>th</a:t>
            </a:r>
            <a:r>
              <a:rPr lang="en-US" altLang="ko-KR" sz="1200" i="1" dirty="0" smtClean="0"/>
              <a:t>&gt;</a:t>
            </a:r>
          </a:p>
          <a:p>
            <a:r>
              <a:rPr lang="en-US" altLang="ko-KR" sz="1200" dirty="0" smtClean="0"/>
              <a:t>          &lt;</a:t>
            </a:r>
            <a:r>
              <a:rPr lang="en-US" altLang="ko-KR" sz="1200" dirty="0" err="1" smtClean="0"/>
              <a:t>th</a:t>
            </a:r>
            <a:r>
              <a:rPr lang="en-US" altLang="ko-KR" sz="1200" dirty="0" smtClean="0"/>
              <a:t> style='text-align: </a:t>
            </a:r>
            <a:r>
              <a:rPr lang="en-US" altLang="ko-KR" sz="1200" i="1" dirty="0" smtClean="0"/>
              <a:t>center;'&gt;</a:t>
            </a:r>
            <a:r>
              <a:rPr lang="ko-KR" altLang="en-US" sz="1200" i="1" dirty="0" smtClean="0"/>
              <a:t>제목</a:t>
            </a:r>
            <a:r>
              <a:rPr lang="en-US" altLang="ko-KR" sz="1200" i="1" dirty="0" smtClean="0"/>
              <a:t>&lt;/</a:t>
            </a:r>
            <a:r>
              <a:rPr lang="en-US" altLang="ko-KR" sz="1200" i="1" dirty="0" err="1" smtClean="0"/>
              <a:t>th</a:t>
            </a:r>
            <a:r>
              <a:rPr lang="en-US" altLang="ko-KR" sz="1200" i="1" dirty="0" smtClean="0"/>
              <a:t>&gt;</a:t>
            </a:r>
          </a:p>
          <a:p>
            <a:r>
              <a:rPr lang="en-US" altLang="ko-KR" sz="1200" dirty="0" smtClean="0"/>
              <a:t>          &lt;</a:t>
            </a:r>
            <a:r>
              <a:rPr lang="en-US" altLang="ko-KR" sz="1200" dirty="0" err="1" smtClean="0"/>
              <a:t>th</a:t>
            </a:r>
            <a:r>
              <a:rPr lang="en-US" altLang="ko-KR" sz="1200" dirty="0" smtClean="0"/>
              <a:t> style='text-align: </a:t>
            </a:r>
            <a:r>
              <a:rPr lang="en-US" altLang="ko-KR" sz="1200" i="1" dirty="0" smtClean="0"/>
              <a:t>center;'&gt;</a:t>
            </a:r>
            <a:r>
              <a:rPr lang="ko-KR" altLang="en-US" sz="1200" i="1" dirty="0" smtClean="0"/>
              <a:t>기타</a:t>
            </a:r>
            <a:r>
              <a:rPr lang="en-US" altLang="ko-KR" sz="1200" i="1" dirty="0" smtClean="0"/>
              <a:t>&lt;/</a:t>
            </a:r>
            <a:r>
              <a:rPr lang="en-US" altLang="ko-KR" sz="1200" i="1" dirty="0" err="1" smtClean="0"/>
              <a:t>th</a:t>
            </a:r>
            <a:r>
              <a:rPr lang="en-US" altLang="ko-KR" sz="1200" i="1" dirty="0" smtClean="0"/>
              <a:t>&gt;</a:t>
            </a:r>
          </a:p>
          <a:p>
            <a:r>
              <a:rPr lang="en-US" altLang="ko-KR" sz="1200" dirty="0" smtClean="0"/>
              <a:t>        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r>
              <a:rPr lang="ko-KR" altLang="en-US" sz="1200" dirty="0" smtClean="0"/>
              <a:t>      </a:t>
            </a:r>
          </a:p>
          <a:p>
            <a:r>
              <a:rPr lang="en-US" altLang="ko-KR" sz="1200" dirty="0" smtClean="0"/>
              <a:t>      &lt;/</a:t>
            </a:r>
            <a:r>
              <a:rPr lang="en-US" altLang="ko-KR" sz="1200" dirty="0" err="1" smtClean="0"/>
              <a:t>thead</a:t>
            </a:r>
            <a:r>
              <a:rPr lang="en-US" altLang="ko-KR" sz="1200" dirty="0" smtClean="0"/>
              <a:t>&gt;</a:t>
            </a:r>
          </a:p>
          <a:p>
            <a:r>
              <a:rPr lang="ko-KR" altLang="en-US" sz="1200" dirty="0" smtClean="0"/>
              <a:t>      </a:t>
            </a:r>
          </a:p>
          <a:p>
            <a:r>
              <a:rPr lang="en-US" altLang="ko-KR" sz="1200" dirty="0" smtClean="0"/>
              <a:t>      &lt;%-- table </a:t>
            </a:r>
            <a:r>
              <a:rPr lang="ko-KR" altLang="en-US" sz="1200" dirty="0" smtClean="0"/>
              <a:t>내용 </a:t>
            </a:r>
            <a:r>
              <a:rPr lang="en-US" altLang="ko-KR" sz="1200" dirty="0" smtClean="0"/>
              <a:t>--%&gt;</a:t>
            </a:r>
          </a:p>
          <a:p>
            <a:r>
              <a:rPr lang="en-US" altLang="ko-KR" sz="1200" dirty="0" smtClean="0"/>
              <a:t>      &lt;</a:t>
            </a:r>
            <a:r>
              <a:rPr lang="en-US" altLang="ko-KR" sz="1200" dirty="0" err="1" smtClean="0"/>
              <a:t>tbody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        &lt;c:forEach 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</a:t>
            </a:r>
            <a:r>
              <a:rPr lang="en-US" altLang="ko-KR" sz="1200" i="1" dirty="0" err="1" smtClean="0"/>
              <a:t>choiceVO</a:t>
            </a:r>
            <a:r>
              <a:rPr lang="en-US" altLang="ko-KR" sz="1200" i="1" dirty="0" smtClean="0"/>
              <a:t>" items="${list }"&gt;</a:t>
            </a:r>
          </a:p>
          <a:p>
            <a:r>
              <a:rPr lang="en-US" altLang="ko-KR" sz="1200" dirty="0" smtClean="0"/>
              <a:t>          &lt;c:set 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</a:t>
            </a:r>
            <a:r>
              <a:rPr lang="en-US" altLang="ko-KR" sz="1200" i="1" dirty="0" err="1" smtClean="0"/>
              <a:t>cho_no</a:t>
            </a:r>
            <a:r>
              <a:rPr lang="en-US" altLang="ko-KR" sz="1200" i="1" dirty="0" smtClean="0"/>
              <a:t>" value="${</a:t>
            </a:r>
            <a:r>
              <a:rPr lang="en-US" altLang="ko-KR" sz="1200" i="1" dirty="0" err="1" smtClean="0"/>
              <a:t>choiceVO.cho_no</a:t>
            </a:r>
            <a:r>
              <a:rPr lang="en-US" altLang="ko-KR" sz="1200" i="1" dirty="0" smtClean="0"/>
              <a:t> }" /&gt;</a:t>
            </a:r>
          </a:p>
          <a:p>
            <a:r>
              <a:rPr lang="ko-KR" altLang="en-US" sz="1200" dirty="0" smtClean="0"/>
              <a:t>          </a:t>
            </a:r>
          </a:p>
          <a:p>
            <a:r>
              <a:rPr lang="en-US" altLang="ko-KR" sz="1200" dirty="0" smtClean="0"/>
              <a:t>          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 </a:t>
            </a:r>
          </a:p>
          <a:p>
            <a:r>
              <a:rPr lang="en-US" altLang="ko-KR" sz="1200" dirty="0" smtClean="0"/>
              <a:t>            &lt;td style='text-align: </a:t>
            </a:r>
            <a:r>
              <a:rPr lang="en-US" altLang="ko-KR" sz="1200" i="1" dirty="0" smtClean="0"/>
              <a:t>center;'&gt;${</a:t>
            </a:r>
            <a:r>
              <a:rPr lang="en-US" altLang="ko-KR" sz="1200" i="1" dirty="0" err="1" smtClean="0"/>
              <a:t>choiceVO.rdate.substring</a:t>
            </a:r>
            <a:r>
              <a:rPr lang="en-US" altLang="ko-KR" sz="1200" i="1" dirty="0" smtClean="0"/>
              <a:t>(0, 10)}&lt;/td&gt;</a:t>
            </a:r>
          </a:p>
          <a:p>
            <a:r>
              <a:rPr lang="en-US" altLang="ko-KR" sz="1200" dirty="0" smtClean="0"/>
              <a:t>            &lt;td&gt;</a:t>
            </a:r>
          </a:p>
          <a:p>
            <a:r>
              <a:rPr lang="en-US" altLang="ko-KR" sz="1200" dirty="0" smtClean="0"/>
              <a:t>              &lt;a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"./</a:t>
            </a:r>
            <a:r>
              <a:rPr lang="en-US" altLang="ko-KR" sz="1200" i="1" dirty="0" err="1" smtClean="0"/>
              <a:t>read.do?cho_no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cho_no</a:t>
            </a:r>
            <a:r>
              <a:rPr lang="en-US" altLang="ko-KR" sz="1200" i="1" dirty="0" smtClean="0"/>
              <a:t>}" &gt;</a:t>
            </a:r>
          </a:p>
          <a:p>
            <a:r>
              <a:rPr lang="en-US" altLang="ko-KR" sz="1200" dirty="0" smtClean="0"/>
              <a:t>              &lt;span style="font-style: </a:t>
            </a:r>
            <a:r>
              <a:rPr lang="en-US" altLang="ko-KR" sz="1200" i="1" dirty="0" smtClean="0"/>
              <a:t>oblique; font-weight: 600;"&gt;${</a:t>
            </a:r>
            <a:r>
              <a:rPr lang="en-US" altLang="ko-KR" sz="1200" i="1" dirty="0" err="1" smtClean="0"/>
              <a:t>choiceVO.cho_title</a:t>
            </a:r>
            <a:r>
              <a:rPr lang="en-US" altLang="ko-KR" sz="1200" i="1" dirty="0" smtClean="0"/>
              <a:t>}&lt;/span&gt;&lt;/a&gt; </a:t>
            </a:r>
          </a:p>
          <a:p>
            <a:r>
              <a:rPr lang="en-US" altLang="ko-KR" sz="1200" dirty="0" smtClean="0"/>
              <a:t>            &lt;/td&gt; </a:t>
            </a:r>
          </a:p>
          <a:p>
            <a:r>
              <a:rPr lang="en-US" altLang="ko-KR" sz="1200" dirty="0" smtClean="0"/>
              <a:t>            &lt;td style='text-align: </a:t>
            </a:r>
            <a:r>
              <a:rPr lang="en-US" altLang="ko-KR" sz="1200" i="1" dirty="0" smtClean="0"/>
              <a:t>center;'&gt;</a:t>
            </a:r>
          </a:p>
          <a:p>
            <a:r>
              <a:rPr lang="en-US" altLang="ko-KR" sz="1200" dirty="0" smtClean="0"/>
              <a:t>              &lt;a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"./</a:t>
            </a:r>
            <a:r>
              <a:rPr lang="en-US" altLang="ko-KR" sz="1200" i="1" dirty="0" err="1" smtClean="0"/>
              <a:t>update.do?cho_no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cho_no</a:t>
            </a:r>
            <a:r>
              <a:rPr lang="en-US" altLang="ko-KR" sz="1200" i="1" dirty="0" smtClean="0"/>
              <a:t>}"&gt;&lt;</a:t>
            </a:r>
            <a:r>
              <a:rPr lang="en-US" altLang="ko-KR" sz="1200" i="1" dirty="0" err="1" smtClean="0"/>
              <a:t>img</a:t>
            </a:r>
            <a:r>
              <a:rPr lang="en-US" altLang="ko-KR" sz="1200" i="1" dirty="0" smtClean="0"/>
              <a:t> </a:t>
            </a:r>
            <a:r>
              <a:rPr lang="en-US" altLang="ko-KR" sz="1200" i="1" dirty="0" err="1" smtClean="0"/>
              <a:t>src</a:t>
            </a:r>
            <a:r>
              <a:rPr lang="en-US" altLang="ko-KR" sz="1200" i="1" dirty="0" smtClean="0"/>
              <a:t>="./images/update.png" title="</a:t>
            </a:r>
            <a:r>
              <a:rPr lang="ko-KR" altLang="en-US" sz="1200" i="1" dirty="0" smtClean="0"/>
              <a:t>수정</a:t>
            </a:r>
            <a:r>
              <a:rPr lang="en-US" altLang="ko-KR" sz="1200" i="1" dirty="0" smtClean="0"/>
              <a:t>"&gt;&lt;/a&gt;</a:t>
            </a:r>
          </a:p>
          <a:p>
            <a:r>
              <a:rPr lang="en-US" altLang="ko-KR" sz="1200" dirty="0" smtClean="0"/>
              <a:t>              &lt;a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"./</a:t>
            </a:r>
            <a:r>
              <a:rPr lang="en-US" altLang="ko-KR" sz="1200" i="1" dirty="0" err="1" smtClean="0"/>
              <a:t>delete.do?cho_no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cho_no</a:t>
            </a:r>
            <a:r>
              <a:rPr lang="en-US" altLang="ko-KR" sz="1200" i="1" dirty="0" smtClean="0"/>
              <a:t>}"&gt;&lt;</a:t>
            </a:r>
            <a:r>
              <a:rPr lang="en-US" altLang="ko-KR" sz="1200" i="1" dirty="0" err="1" smtClean="0"/>
              <a:t>img</a:t>
            </a:r>
            <a:r>
              <a:rPr lang="en-US" altLang="ko-KR" sz="1200" i="1" dirty="0" smtClean="0"/>
              <a:t> </a:t>
            </a:r>
            <a:r>
              <a:rPr lang="en-US" altLang="ko-KR" sz="1200" i="1" dirty="0" err="1" smtClean="0"/>
              <a:t>src</a:t>
            </a:r>
            <a:r>
              <a:rPr lang="en-US" altLang="ko-KR" sz="1200" i="1" dirty="0" smtClean="0"/>
              <a:t>="./images/delete.png" title="</a:t>
            </a:r>
            <a:r>
              <a:rPr lang="ko-KR" altLang="en-US" sz="1200" i="1" dirty="0" smtClean="0"/>
              <a:t>삭제</a:t>
            </a:r>
            <a:r>
              <a:rPr lang="en-US" altLang="ko-KR" sz="1200" i="1" dirty="0" smtClean="0"/>
              <a:t>"&gt;&lt;/a&gt;</a:t>
            </a:r>
          </a:p>
          <a:p>
            <a:r>
              <a:rPr lang="en-US" altLang="ko-KR" sz="1200" dirty="0" smtClean="0"/>
              <a:t>              &lt;a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"../choice/</a:t>
            </a:r>
            <a:r>
              <a:rPr lang="en-US" altLang="ko-KR" sz="1200" i="1" dirty="0" err="1" smtClean="0"/>
              <a:t>create.do?cho_no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cho_no</a:t>
            </a:r>
            <a:r>
              <a:rPr lang="en-US" altLang="ko-KR" sz="1200" i="1" dirty="0" smtClean="0"/>
              <a:t>}"&gt;&lt;</a:t>
            </a:r>
            <a:r>
              <a:rPr lang="en-US" altLang="ko-KR" sz="1200" i="1" dirty="0" err="1" smtClean="0"/>
              <a:t>img</a:t>
            </a:r>
            <a:r>
              <a:rPr lang="en-US" altLang="ko-KR" sz="1200" i="1" dirty="0" smtClean="0"/>
              <a:t> </a:t>
            </a:r>
            <a:r>
              <a:rPr lang="en-US" altLang="ko-KR" sz="1200" i="1" dirty="0" err="1" smtClean="0"/>
              <a:t>src</a:t>
            </a:r>
            <a:r>
              <a:rPr lang="en-US" altLang="ko-KR" sz="1200" i="1" dirty="0" smtClean="0"/>
              <a:t>="./images/upload.png" title="</a:t>
            </a:r>
            <a:r>
              <a:rPr lang="ko-KR" altLang="en-US" sz="1200" i="1" dirty="0" smtClean="0"/>
              <a:t>파일 업로드</a:t>
            </a:r>
            <a:r>
              <a:rPr lang="en-US" altLang="ko-KR" sz="1200" i="1" dirty="0" smtClean="0"/>
              <a:t>"&gt;&lt;/a&gt;</a:t>
            </a:r>
          </a:p>
          <a:p>
            <a:r>
              <a:rPr lang="en-US" altLang="ko-KR" sz="1200" dirty="0" smtClean="0"/>
              <a:t>            &lt;/td&gt;</a:t>
            </a:r>
          </a:p>
          <a:p>
            <a:r>
              <a:rPr lang="en-US" altLang="ko-KR" sz="1200" dirty="0" smtClean="0"/>
              <a:t>          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        &lt;/c:forEach&gt;</a:t>
            </a:r>
          </a:p>
          <a:p>
            <a:r>
              <a:rPr lang="ko-KR" altLang="en-US" sz="1200" dirty="0" smtClean="0"/>
              <a:t>        </a:t>
            </a:r>
          </a:p>
          <a:p>
            <a:r>
              <a:rPr lang="en-US" altLang="ko-KR" sz="1200" dirty="0" smtClean="0"/>
              <a:t>      &lt;/</a:t>
            </a:r>
            <a:r>
              <a:rPr lang="en-US" altLang="ko-KR" sz="1200" dirty="0" err="1" smtClean="0"/>
              <a:t>tbody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32582189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8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w_reply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tbody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        &lt;c:forEach 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</a:t>
            </a:r>
            <a:r>
              <a:rPr lang="en-US" altLang="ko-KR" sz="1200" i="1" dirty="0" err="1" smtClean="0"/>
              <a:t>wreplyVO</a:t>
            </a:r>
            <a:r>
              <a:rPr lang="en-US" altLang="ko-KR" sz="1200" i="1" dirty="0" smtClean="0"/>
              <a:t>" items="${list }"&gt;</a:t>
            </a:r>
          </a:p>
          <a:p>
            <a:r>
              <a:rPr lang="en-US" altLang="ko-KR" sz="1200" dirty="0" smtClean="0"/>
              <a:t>          &lt;c:set 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</a:t>
            </a:r>
            <a:r>
              <a:rPr lang="en-US" altLang="ko-KR" sz="1200" i="1" dirty="0" err="1" smtClean="0"/>
              <a:t>wno</a:t>
            </a:r>
            <a:r>
              <a:rPr lang="en-US" altLang="ko-KR" sz="1200" i="1" dirty="0" smtClean="0"/>
              <a:t>" value="${wreplyVO.wno }" /&gt;</a:t>
            </a:r>
          </a:p>
          <a:p>
            <a:r>
              <a:rPr lang="en-US" altLang="ko-KR" sz="1200" dirty="0" smtClean="0"/>
              <a:t>          &lt;c:set 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</a:t>
            </a:r>
            <a:r>
              <a:rPr lang="en-US" altLang="ko-KR" sz="1200" i="1" dirty="0" err="1" smtClean="0"/>
              <a:t>wreplyno</a:t>
            </a:r>
            <a:r>
              <a:rPr lang="en-US" altLang="ko-KR" sz="1200" i="1" dirty="0" smtClean="0"/>
              <a:t>" value="${</a:t>
            </a:r>
            <a:r>
              <a:rPr lang="en-US" altLang="ko-KR" sz="1200" i="1" dirty="0" err="1" smtClean="0"/>
              <a:t>wreplyVO.wreplyno</a:t>
            </a:r>
            <a:r>
              <a:rPr lang="en-US" altLang="ko-KR" sz="1200" i="1" dirty="0" smtClean="0"/>
              <a:t> }" /&gt;</a:t>
            </a:r>
          </a:p>
          <a:p>
            <a:r>
              <a:rPr lang="ko-KR" altLang="en-US" sz="1200" dirty="0" smtClean="0"/>
              <a:t>          </a:t>
            </a:r>
          </a:p>
          <a:p>
            <a:r>
              <a:rPr lang="en-US" altLang="ko-KR" sz="1200" dirty="0" smtClean="0"/>
              <a:t>          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 style='height: </a:t>
            </a:r>
            <a:r>
              <a:rPr lang="en-US" altLang="ko-KR" sz="1200" i="1" dirty="0" smtClean="0"/>
              <a:t>50px;'&gt; </a:t>
            </a:r>
          </a:p>
          <a:p>
            <a:r>
              <a:rPr lang="en-US" altLang="ko-KR" sz="1200" dirty="0" smtClean="0"/>
              <a:t>            &lt;td style='text-align: </a:t>
            </a:r>
            <a:r>
              <a:rPr lang="en-US" altLang="ko-KR" sz="1200" i="1" dirty="0" smtClean="0"/>
              <a:t>center; vertical-align: middle;'&gt;</a:t>
            </a:r>
          </a:p>
          <a:p>
            <a:r>
              <a:rPr lang="en-US" altLang="ko-KR" sz="1200" dirty="0" smtClean="0"/>
              <a:t>              ${</a:t>
            </a:r>
            <a:r>
              <a:rPr lang="en-US" altLang="ko-KR" sz="1200" dirty="0" err="1" smtClean="0"/>
              <a:t>wreplyVO.wreplyno</a:t>
            </a:r>
            <a:r>
              <a:rPr lang="en-US" altLang="ko-KR" sz="1200" dirty="0" smtClean="0"/>
              <a:t> }</a:t>
            </a:r>
          </a:p>
          <a:p>
            <a:r>
              <a:rPr lang="en-US" altLang="ko-KR" sz="1200" dirty="0" smtClean="0"/>
              <a:t>            &lt;/td&gt; </a:t>
            </a:r>
          </a:p>
          <a:p>
            <a:r>
              <a:rPr lang="en-US" altLang="ko-KR" sz="1200" dirty="0" smtClean="0"/>
              <a:t>            &lt;td style='text-align: </a:t>
            </a:r>
            <a:r>
              <a:rPr lang="en-US" altLang="ko-KR" sz="1200" i="1" dirty="0" smtClean="0"/>
              <a:t>center; vertical-align: middle;'&gt;</a:t>
            </a:r>
          </a:p>
          <a:p>
            <a:r>
              <a:rPr lang="en-US" altLang="ko-KR" sz="1200" dirty="0" smtClean="0"/>
              <a:t>              &lt;A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'../</a:t>
            </a:r>
            <a:r>
              <a:rPr lang="en-US" altLang="ko-KR" sz="1200" i="1" dirty="0" err="1" smtClean="0"/>
              <a:t>b_write</a:t>
            </a:r>
            <a:r>
              <a:rPr lang="en-US" altLang="ko-KR" sz="1200" i="1" dirty="0" smtClean="0"/>
              <a:t>/</a:t>
            </a:r>
            <a:r>
              <a:rPr lang="en-US" altLang="ko-KR" sz="1200" i="1" dirty="0" err="1" smtClean="0"/>
              <a:t>read.do?contentsno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wno</a:t>
            </a:r>
            <a:r>
              <a:rPr lang="en-US" altLang="ko-KR" sz="1200" i="1" dirty="0" smtClean="0"/>
              <a:t> }'&gt;${</a:t>
            </a:r>
            <a:r>
              <a:rPr lang="en-US" altLang="ko-KR" sz="1200" i="1" dirty="0" err="1" smtClean="0"/>
              <a:t>wno</a:t>
            </a:r>
            <a:r>
              <a:rPr lang="en-US" altLang="ko-KR" sz="1200" i="1" dirty="0" smtClean="0"/>
              <a:t>}&lt;/A&gt;</a:t>
            </a:r>
          </a:p>
          <a:p>
            <a:r>
              <a:rPr lang="en-US" altLang="ko-KR" sz="1200" dirty="0" smtClean="0"/>
              <a:t>            &lt;/td&gt;</a:t>
            </a:r>
          </a:p>
          <a:p>
            <a:r>
              <a:rPr lang="en-US" altLang="ko-KR" sz="1200" dirty="0" smtClean="0"/>
              <a:t>           &lt;%--  &lt;td style='text-align: center; vertical-align: middle;'&gt;</a:t>
            </a:r>
          </a:p>
          <a:p>
            <a:r>
              <a:rPr lang="en-US" altLang="ko-KR" sz="1200" dirty="0" smtClean="0"/>
              <a:t>              &lt;A </a:t>
            </a:r>
            <a:r>
              <a:rPr lang="en-US" altLang="ko-KR" sz="1200" u="sng" dirty="0" err="1" smtClean="0"/>
              <a:t>href</a:t>
            </a:r>
            <a:r>
              <a:rPr lang="en-US" altLang="ko-KR" sz="1200" u="sng" dirty="0" smtClean="0"/>
              <a:t>='../member/</a:t>
            </a:r>
            <a:r>
              <a:rPr lang="en-US" altLang="ko-KR" sz="1200" u="sng" dirty="0" err="1" smtClean="0"/>
              <a:t>read.do?memberno</a:t>
            </a:r>
            <a:r>
              <a:rPr lang="en-US" altLang="ko-KR" sz="1200" u="sng" dirty="0" smtClean="0"/>
              <a:t>=${</a:t>
            </a:r>
            <a:r>
              <a:rPr lang="en-US" altLang="ko-KR" sz="1200" u="sng" dirty="0" err="1" smtClean="0"/>
              <a:t>wreplyVO.memberno</a:t>
            </a:r>
            <a:r>
              <a:rPr lang="en-US" altLang="ko-KR" sz="1200" u="sng" dirty="0" smtClean="0"/>
              <a:t> }'&gt;${</a:t>
            </a:r>
            <a:r>
              <a:rPr lang="en-US" altLang="ko-KR" sz="1200" u="sng" dirty="0" err="1" smtClean="0"/>
              <a:t>wreplyVO.memberno</a:t>
            </a:r>
            <a:r>
              <a:rPr lang="en-US" altLang="ko-KR" sz="1200" u="sng" dirty="0" smtClean="0"/>
              <a:t>}&lt;/A&gt;</a:t>
            </a:r>
          </a:p>
          <a:p>
            <a:r>
              <a:rPr lang="en-US" altLang="ko-KR" sz="1200" dirty="0" smtClean="0"/>
              <a:t>            &lt;/td&gt; --%&gt;</a:t>
            </a:r>
          </a:p>
          <a:p>
            <a:r>
              <a:rPr lang="en-US" altLang="ko-KR" sz="1200" dirty="0" smtClean="0"/>
              <a:t>            &lt;td style='text-align: </a:t>
            </a:r>
            <a:r>
              <a:rPr lang="en-US" altLang="ko-KR" sz="1200" i="1" dirty="0" smtClean="0"/>
              <a:t>left; vertical-align: middle;'&gt;${</a:t>
            </a:r>
            <a:r>
              <a:rPr lang="en-US" altLang="ko-KR" sz="1200" i="1" dirty="0" err="1" smtClean="0"/>
              <a:t>wreplyVO.rcontent</a:t>
            </a:r>
            <a:r>
              <a:rPr lang="en-US" altLang="ko-KR" sz="1200" i="1" dirty="0" smtClean="0"/>
              <a:t>}&lt;/td&gt;</a:t>
            </a:r>
          </a:p>
          <a:p>
            <a:r>
              <a:rPr lang="en-US" altLang="ko-KR" sz="1200" dirty="0" smtClean="0"/>
              <a:t>            &lt;td style='text-align: </a:t>
            </a:r>
            <a:r>
              <a:rPr lang="en-US" altLang="ko-KR" sz="1200" i="1" dirty="0" smtClean="0"/>
              <a:t>center; vertical-align: middle;'&gt;</a:t>
            </a:r>
          </a:p>
          <a:p>
            <a:r>
              <a:rPr lang="en-US" altLang="ko-KR" sz="1200" dirty="0" smtClean="0"/>
              <a:t>              ${</a:t>
            </a:r>
            <a:r>
              <a:rPr lang="en-US" altLang="ko-KR" sz="1200" dirty="0" err="1" smtClean="0"/>
              <a:t>wreplyVO.rdate.substring</a:t>
            </a:r>
            <a:r>
              <a:rPr lang="en-US" altLang="ko-KR" sz="1200" dirty="0" smtClean="0"/>
              <a:t>(0, 10)}</a:t>
            </a:r>
          </a:p>
          <a:p>
            <a:r>
              <a:rPr lang="en-US" altLang="ko-KR" sz="1200" dirty="0" smtClean="0"/>
              <a:t>            &lt;/td&gt;</a:t>
            </a:r>
          </a:p>
          <a:p>
            <a:r>
              <a:rPr lang="en-US" altLang="ko-KR" sz="1200" dirty="0" smtClean="0"/>
              <a:t>            &lt;td style='text-align: </a:t>
            </a:r>
            <a:r>
              <a:rPr lang="en-US" altLang="ko-KR" sz="1200" i="1" dirty="0" smtClean="0"/>
              <a:t>center; vertical-align: middle;'&gt;</a:t>
            </a:r>
          </a:p>
          <a:p>
            <a:r>
              <a:rPr lang="en-US" altLang="ko-KR" sz="1200" dirty="0" smtClean="0"/>
              <a:t>              &lt;a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</a:t>
            </a:r>
            <a:r>
              <a:rPr lang="en-US" altLang="ko-KR" sz="1200" i="1" dirty="0" smtClean="0"/>
              <a:t>"./</a:t>
            </a:r>
            <a:r>
              <a:rPr lang="en-US" altLang="ko-KR" sz="1200" i="1" dirty="0" err="1" smtClean="0"/>
              <a:t>delete.do?wreplyno</a:t>
            </a:r>
            <a:r>
              <a:rPr lang="en-US" altLang="ko-KR" sz="1200" i="1" dirty="0" smtClean="0"/>
              <a:t>=${</a:t>
            </a:r>
            <a:r>
              <a:rPr lang="en-US" altLang="ko-KR" sz="1200" i="1" dirty="0" err="1" smtClean="0"/>
              <a:t>wreplyVO.wreplyno</a:t>
            </a:r>
            <a:r>
              <a:rPr lang="en-US" altLang="ko-KR" sz="1200" i="1" dirty="0" smtClean="0"/>
              <a:t>}"&gt;&lt;</a:t>
            </a:r>
            <a:r>
              <a:rPr lang="en-US" altLang="ko-KR" sz="1200" i="1" dirty="0" err="1" smtClean="0"/>
              <a:t>img</a:t>
            </a:r>
            <a:r>
              <a:rPr lang="en-US" altLang="ko-KR" sz="1200" i="1" dirty="0" smtClean="0"/>
              <a:t> </a:t>
            </a:r>
            <a:r>
              <a:rPr lang="en-US" altLang="ko-KR" sz="1200" i="1" dirty="0" err="1" smtClean="0"/>
              <a:t>src</a:t>
            </a:r>
            <a:r>
              <a:rPr lang="en-US" altLang="ko-KR" sz="1200" i="1" dirty="0" smtClean="0"/>
              <a:t>="./images/delete.png" title="</a:t>
            </a:r>
            <a:r>
              <a:rPr lang="ko-KR" altLang="en-US" sz="1200" i="1" dirty="0" smtClean="0"/>
              <a:t>삭제</a:t>
            </a:r>
            <a:r>
              <a:rPr lang="en-US" altLang="ko-KR" sz="1200" i="1" dirty="0" smtClean="0"/>
              <a:t>"  border='0' /&gt;&lt;/a&gt;</a:t>
            </a:r>
          </a:p>
          <a:p>
            <a:r>
              <a:rPr lang="en-US" altLang="ko-KR" sz="1200" dirty="0" smtClean="0"/>
              <a:t>            &lt;/td&gt;</a:t>
            </a:r>
          </a:p>
          <a:p>
            <a:r>
              <a:rPr lang="en-US" altLang="ko-KR" sz="1200" dirty="0" smtClean="0"/>
              <a:t>          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        &lt;/c:forEach&gt;</a:t>
            </a:r>
          </a:p>
          <a:p>
            <a:r>
              <a:rPr lang="ko-KR" altLang="en-US" sz="1200" dirty="0" smtClean="0"/>
              <a:t>        </a:t>
            </a:r>
          </a:p>
          <a:p>
            <a:r>
              <a:rPr lang="en-US" altLang="ko-KR" sz="1200" dirty="0" smtClean="0"/>
              <a:t>      &lt;/</a:t>
            </a:r>
            <a:r>
              <a:rPr lang="en-US" altLang="ko-KR" sz="1200" dirty="0" err="1" smtClean="0"/>
              <a:t>tbody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32582189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96103"/>
            <a:ext cx="4785674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9.7 </a:t>
            </a:r>
            <a:r>
              <a:rPr lang="ko-KR" altLang="en-US" sz="2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데이터 분석</a:t>
            </a:r>
            <a:endParaRPr lang="en-US" altLang="ko-KR" sz="2800" b="1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JGothic St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435135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분석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4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주제 및 </a:t>
            </a:r>
            <a:r>
              <a:rPr lang="ko-KR" altLang="en-US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코딩북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2" name="AutoShape 2" descr="http://soldeskit3.cafe24.com/ckstorage/images/nation/R/25/05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3141" y="1445756"/>
            <a:ext cx="422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분석 주제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연도별 혼자 </a:t>
            </a:r>
            <a:r>
              <a:rPr lang="ko-KR" altLang="en-US" sz="1400" dirty="0" err="1" smtClean="0"/>
              <a:t>밥먹는</a:t>
            </a:r>
            <a:r>
              <a:rPr lang="ko-KR" altLang="en-US" sz="1400" dirty="0" smtClean="0"/>
              <a:t> 인원 합계 분석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3" name="AutoShape 4" descr="http://soldeskit3.cafe24.com/ckstorage/images/nation/R/25/05.jp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9291" y="2120656"/>
            <a:ext cx="42205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코딩북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59002999"/>
              </p:ext>
            </p:extLst>
          </p:nvPr>
        </p:nvGraphicFramePr>
        <p:xfrm>
          <a:off x="823141" y="2658680"/>
          <a:ext cx="749689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110"/>
                <a:gridCol w="1657978"/>
                <a:gridCol w="1533049"/>
                <a:gridCol w="1499379"/>
                <a:gridCol w="149937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변수명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내용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범위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무응답</a:t>
                      </a:r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연도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연도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2009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2009 ~ 2019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999</a:t>
                      </a:r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20</a:t>
                      </a:r>
                      <a:r>
                        <a:rPr lang="ko-KR" altLang="en-US" smtClean="0"/>
                        <a:t>대 연령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999</a:t>
                      </a:r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30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30</a:t>
                      </a:r>
                      <a:r>
                        <a:rPr lang="ko-KR" altLang="en-US" smtClean="0"/>
                        <a:t>대 연령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30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30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999</a:t>
                      </a:r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40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40</a:t>
                      </a:r>
                      <a:r>
                        <a:rPr lang="ko-KR" altLang="en-US" smtClean="0"/>
                        <a:t>대 연령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40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40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999</a:t>
                      </a:r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50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50</a:t>
                      </a:r>
                      <a:r>
                        <a:rPr lang="ko-KR" altLang="en-US" smtClean="0"/>
                        <a:t>대 연령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50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50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999</a:t>
                      </a:r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60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60</a:t>
                      </a:r>
                      <a:r>
                        <a:rPr lang="ko-KR" altLang="en-US" smtClean="0"/>
                        <a:t>대 연령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60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60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999</a:t>
                      </a:r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70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70</a:t>
                      </a:r>
                      <a:r>
                        <a:rPr lang="ko-KR" altLang="en-US" smtClean="0"/>
                        <a:t>대 연령 이상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70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70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999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85424349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2)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CSV 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데이터 파일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2" name="AutoShape 2" descr="http://soldeskit3.cafe24.com/ckstorage/images/nation/R/25/05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3141" y="1827593"/>
            <a:ext cx="42205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year 	20</a:t>
            </a:r>
            <a:r>
              <a:rPr lang="ko-KR" altLang="en-US" sz="1400" dirty="0" smtClean="0"/>
              <a:t>대</a:t>
            </a:r>
            <a:r>
              <a:rPr lang="en-US" altLang="ko-KR" sz="1400" dirty="0" smtClean="0"/>
              <a:t>30</a:t>
            </a:r>
            <a:r>
              <a:rPr lang="ko-KR" altLang="en-US" sz="1400" dirty="0" smtClean="0"/>
              <a:t>대</a:t>
            </a:r>
            <a:r>
              <a:rPr lang="en-US" altLang="ko-KR" sz="1400" dirty="0" smtClean="0"/>
              <a:t>40</a:t>
            </a:r>
            <a:r>
              <a:rPr lang="ko-KR" altLang="en-US" sz="1400" dirty="0" smtClean="0"/>
              <a:t>대</a:t>
            </a:r>
            <a:r>
              <a:rPr lang="en-US" altLang="ko-KR" sz="1400" dirty="0" smtClean="0"/>
              <a:t>50</a:t>
            </a:r>
            <a:r>
              <a:rPr lang="ko-KR" altLang="en-US" sz="1400" dirty="0" smtClean="0"/>
              <a:t>대</a:t>
            </a:r>
            <a:r>
              <a:rPr lang="en-US" altLang="ko-KR" sz="1400" dirty="0" smtClean="0"/>
              <a:t>60</a:t>
            </a:r>
            <a:r>
              <a:rPr lang="ko-KR" altLang="en-US" sz="1400" dirty="0" smtClean="0"/>
              <a:t>대</a:t>
            </a:r>
            <a:r>
              <a:rPr lang="en-US" altLang="ko-KR" sz="1400" dirty="0" smtClean="0"/>
              <a:t>70</a:t>
            </a:r>
            <a:r>
              <a:rPr lang="ko-KR" altLang="en-US" sz="1400" dirty="0" smtClean="0"/>
              <a:t>대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 smtClean="0"/>
              <a:t>2009 	1100 1003 785 125 110 35 </a:t>
            </a:r>
          </a:p>
          <a:p>
            <a:r>
              <a:rPr lang="en-US" altLang="ko-KR" sz="1400" dirty="0" smtClean="0"/>
              <a:t>2010 	1150 965 532 320 120 25 </a:t>
            </a:r>
          </a:p>
          <a:p>
            <a:r>
              <a:rPr lang="en-US" altLang="ko-KR" sz="1400" dirty="0" smtClean="0"/>
              <a:t>2011 	1360 887 687 256 345 15 </a:t>
            </a:r>
          </a:p>
          <a:p>
            <a:r>
              <a:rPr lang="en-US" altLang="ko-KR" sz="1400" dirty="0" smtClean="0"/>
              <a:t>2012 	1452 869 452 245 345 32 </a:t>
            </a:r>
          </a:p>
          <a:p>
            <a:r>
              <a:rPr lang="en-US" altLang="ko-KR" sz="1400" dirty="0" smtClean="0"/>
              <a:t>2013 	1360 962 765 258 405 45 </a:t>
            </a:r>
          </a:p>
          <a:p>
            <a:r>
              <a:rPr lang="en-US" altLang="ko-KR" sz="1400" dirty="0" smtClean="0"/>
              <a:t>2014 	1257 356 687 269 312 23 </a:t>
            </a:r>
          </a:p>
          <a:p>
            <a:r>
              <a:rPr lang="en-US" altLang="ko-KR" sz="1400" dirty="0" smtClean="0"/>
              <a:t>2015 	1354 578 553 278 368 56 </a:t>
            </a:r>
          </a:p>
          <a:p>
            <a:r>
              <a:rPr lang="en-US" altLang="ko-KR" sz="1400" dirty="0" smtClean="0"/>
              <a:t>2016 	1266 956 649 309 246 52 </a:t>
            </a:r>
          </a:p>
          <a:p>
            <a:r>
              <a:rPr lang="en-US" altLang="ko-KR" sz="1400" dirty="0" smtClean="0"/>
              <a:t>2017 	1389 499 500 298 456 54 </a:t>
            </a:r>
          </a:p>
          <a:p>
            <a:r>
              <a:rPr lang="en-US" altLang="ko-KR" sz="1400" dirty="0" smtClean="0"/>
              <a:t>2018 	1457 785 530 286 123 60 </a:t>
            </a:r>
          </a:p>
          <a:p>
            <a:r>
              <a:rPr lang="en-US" altLang="ko-KR" sz="1400" dirty="0" smtClean="0"/>
              <a:t>2019 	1354 986 600 275 391 61</a:t>
            </a:r>
            <a:endParaRPr lang="ko-KR" altLang="en-US" sz="1400" dirty="0" smtClean="0"/>
          </a:p>
          <a:p>
            <a:endParaRPr lang="ko-KR" altLang="en-US" sz="1400" dirty="0"/>
          </a:p>
        </p:txBody>
      </p:sp>
      <p:sp>
        <p:nvSpPr>
          <p:cNvPr id="3" name="AutoShape 4" descr="http://soldeskit3.cafe24.com/ckstorage/images/nation/R/25/05.jp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49513" y="1057225"/>
            <a:ext cx="541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파일명</a:t>
            </a:r>
            <a:r>
              <a:rPr lang="en-US" altLang="ko-KR" dirty="0" smtClean="0"/>
              <a:t>: books.csv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4672148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3)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Python script 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2" name="AutoShape 2" descr="http://soldeskit3.cafe24.com/ckstorage/images/nation/R/25/05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3140" y="1399278"/>
            <a:ext cx="7386363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%</a:t>
            </a:r>
            <a:r>
              <a:rPr lang="en-US" altLang="ko-KR" sz="1000" dirty="0" err="1"/>
              <a:t>autosave</a:t>
            </a:r>
            <a:r>
              <a:rPr lang="en-US" altLang="ko-KR" sz="1000" dirty="0"/>
              <a:t> 0</a:t>
            </a:r>
          </a:p>
          <a:p>
            <a:r>
              <a:rPr lang="en-US" altLang="ko-KR" sz="1000" dirty="0"/>
              <a:t>import </a:t>
            </a:r>
            <a:r>
              <a:rPr lang="en-US" altLang="ko-KR" sz="1000" dirty="0" err="1"/>
              <a:t>csv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import pandas as pd</a:t>
            </a:r>
          </a:p>
          <a:p>
            <a:r>
              <a:rPr lang="en-US" altLang="ko-KR" sz="1000" dirty="0"/>
              <a:t>import </a:t>
            </a:r>
            <a:r>
              <a:rPr lang="en-US" altLang="ko-KR" sz="1000" dirty="0" err="1"/>
              <a:t>numpy</a:t>
            </a:r>
            <a:r>
              <a:rPr lang="en-US" altLang="ko-KR" sz="1000" dirty="0"/>
              <a:t> as </a:t>
            </a:r>
            <a:r>
              <a:rPr lang="en-US" altLang="ko-KR" sz="1000" dirty="0" err="1"/>
              <a:t>np</a:t>
            </a:r>
            <a:endParaRPr lang="en-US" altLang="ko-KR" sz="1000" dirty="0"/>
          </a:p>
          <a:p>
            <a:r>
              <a:rPr lang="en-US" altLang="ko-KR" sz="1000" dirty="0"/>
              <a:t>import </a:t>
            </a:r>
            <a:r>
              <a:rPr lang="en-US" altLang="ko-KR" sz="1000" dirty="0" err="1"/>
              <a:t>matplotlib</a:t>
            </a:r>
            <a:endParaRPr lang="en-US" altLang="ko-KR" sz="1000" dirty="0"/>
          </a:p>
          <a:p>
            <a:r>
              <a:rPr lang="en-US" altLang="ko-KR" sz="1000" dirty="0"/>
              <a:t>import </a:t>
            </a:r>
            <a:r>
              <a:rPr lang="en-US" altLang="ko-KR" sz="1000" dirty="0" err="1"/>
              <a:t>matplotlib.pyplot</a:t>
            </a:r>
            <a:r>
              <a:rPr lang="en-US" altLang="ko-KR" sz="1000" dirty="0"/>
              <a:t> as </a:t>
            </a:r>
            <a:r>
              <a:rPr lang="en-US" altLang="ko-KR" sz="1000" dirty="0" err="1"/>
              <a:t>plt</a:t>
            </a:r>
            <a:endParaRPr lang="en-US" altLang="ko-KR" sz="1000" dirty="0"/>
          </a:p>
          <a:p>
            <a:r>
              <a:rPr lang="en-US" altLang="ko-KR" sz="1000" dirty="0"/>
              <a:t>from </a:t>
            </a:r>
            <a:r>
              <a:rPr lang="en-US" altLang="ko-KR" sz="1000" dirty="0" err="1"/>
              <a:t>matplotlib</a:t>
            </a:r>
            <a:r>
              <a:rPr lang="en-US" altLang="ko-KR" sz="1000" dirty="0"/>
              <a:t> import </a:t>
            </a:r>
            <a:r>
              <a:rPr lang="en-US" altLang="ko-KR" sz="1000" dirty="0" err="1"/>
              <a:t>font_manager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rc</a:t>
            </a:r>
            <a:endParaRPr lang="en-US" altLang="ko-KR" sz="1000" dirty="0"/>
          </a:p>
          <a:p>
            <a:r>
              <a:rPr lang="en-US" altLang="ko-KR" sz="1000" dirty="0" smtClean="0"/>
              <a:t>……</a:t>
            </a:r>
          </a:p>
          <a:p>
            <a:r>
              <a:rPr lang="en-US" altLang="ko-KR" sz="1000" dirty="0" smtClean="0"/>
              <a:t>……</a:t>
            </a:r>
            <a:endParaRPr lang="en-US" altLang="ko-KR" sz="1000" dirty="0"/>
          </a:p>
          <a:p>
            <a:r>
              <a:rPr lang="en-US" altLang="ko-KR" sz="1000" dirty="0" smtClean="0"/>
              <a:t>%</a:t>
            </a:r>
            <a:r>
              <a:rPr lang="en-US" altLang="ko-KR" sz="1000" dirty="0" err="1"/>
              <a:t>matplotlib</a:t>
            </a:r>
            <a:r>
              <a:rPr lang="en-US" altLang="ko-KR" sz="1000" dirty="0"/>
              <a:t> inline </a:t>
            </a:r>
            <a:endParaRPr lang="en-US" altLang="ko-KR" sz="1000" dirty="0" smtClean="0"/>
          </a:p>
          <a:p>
            <a:r>
              <a:rPr lang="en-US" altLang="ko-KR" sz="1000" dirty="0" err="1" smtClean="0"/>
              <a:t>age_sum</a:t>
            </a:r>
            <a:r>
              <a:rPr lang="en-US" altLang="ko-KR" sz="1000" dirty="0" smtClean="0"/>
              <a:t> = [0] * 6</a:t>
            </a:r>
          </a:p>
          <a:p>
            <a:r>
              <a:rPr lang="en-US" altLang="ko-KR" sz="1000" dirty="0" smtClean="0"/>
              <a:t>f = open('./food.csv', 'r', encoding='utf-8')</a:t>
            </a:r>
          </a:p>
          <a:p>
            <a:r>
              <a:rPr lang="en-US" altLang="ko-KR" sz="1000" dirty="0" smtClean="0"/>
              <a:t>data = </a:t>
            </a:r>
            <a:r>
              <a:rPr lang="en-US" altLang="ko-KR" sz="1000" dirty="0" err="1" smtClean="0"/>
              <a:t>csv.reader</a:t>
            </a:r>
            <a:r>
              <a:rPr lang="en-US" altLang="ko-KR" sz="1000" dirty="0" smtClean="0"/>
              <a:t>(f, delimiter=',')</a:t>
            </a:r>
          </a:p>
          <a:p>
            <a:r>
              <a:rPr lang="en-US" altLang="ko-KR" sz="1000" dirty="0" smtClean="0"/>
              <a:t>header = next(data)</a:t>
            </a:r>
          </a:p>
          <a:p>
            <a:r>
              <a:rPr lang="en-US" altLang="ko-KR" sz="1000" dirty="0" smtClean="0"/>
              <a:t>for row in data:</a:t>
            </a:r>
          </a:p>
          <a:p>
            <a:r>
              <a:rPr lang="en-US" altLang="ko-KR" sz="1000" dirty="0" smtClean="0"/>
              <a:t>    for </a:t>
            </a:r>
            <a:r>
              <a:rPr lang="en-US" altLang="ko-KR" sz="1000" dirty="0" err="1" smtClean="0"/>
              <a:t>i</a:t>
            </a:r>
            <a:r>
              <a:rPr lang="en-US" altLang="ko-KR" sz="1000" dirty="0" smtClean="0"/>
              <a:t> in range(1, 7): # 1 ~ 6</a:t>
            </a:r>
          </a:p>
          <a:p>
            <a:r>
              <a:rPr lang="en-US" altLang="ko-KR" sz="1000" dirty="0" smtClean="0"/>
              <a:t>        # </a:t>
            </a:r>
            <a:r>
              <a:rPr lang="en-US" altLang="ko-KR" sz="1000" dirty="0" err="1" smtClean="0"/>
              <a:t>age_sum</a:t>
            </a:r>
            <a:r>
              <a:rPr lang="en-US" altLang="ko-KR" sz="1000" dirty="0" smtClean="0"/>
              <a:t>[i-1]: index 0</a:t>
            </a:r>
            <a:r>
              <a:rPr lang="ko-KR" altLang="en-US" sz="1000" dirty="0" smtClean="0"/>
              <a:t>부터 시작</a:t>
            </a:r>
          </a:p>
          <a:p>
            <a:r>
              <a:rPr lang="ko-KR" altLang="en-US" sz="1000" dirty="0" smtClean="0"/>
              <a:t>        </a:t>
            </a:r>
            <a:r>
              <a:rPr lang="en-US" altLang="ko-KR" sz="1000" dirty="0" err="1" smtClean="0"/>
              <a:t>age_sum</a:t>
            </a:r>
            <a:r>
              <a:rPr lang="en-US" altLang="ko-KR" sz="1000" dirty="0" smtClean="0"/>
              <a:t>[i-1] = </a:t>
            </a:r>
            <a:r>
              <a:rPr lang="en-US" altLang="ko-KR" sz="1000" dirty="0" err="1" smtClean="0"/>
              <a:t>age_sum</a:t>
            </a:r>
            <a:r>
              <a:rPr lang="en-US" altLang="ko-KR" sz="1000" dirty="0" smtClean="0"/>
              <a:t>[i-1] + </a:t>
            </a:r>
            <a:r>
              <a:rPr lang="en-US" altLang="ko-KR" sz="1000" dirty="0" err="1" smtClean="0"/>
              <a:t>int</a:t>
            </a:r>
            <a:r>
              <a:rPr lang="en-US" altLang="ko-KR" sz="1000" dirty="0" smtClean="0"/>
              <a:t>(row[</a:t>
            </a:r>
            <a:r>
              <a:rPr lang="en-US" altLang="ko-KR" sz="1000" dirty="0" err="1" smtClean="0"/>
              <a:t>i</a:t>
            </a:r>
            <a:r>
              <a:rPr lang="en-US" altLang="ko-KR" sz="1000" dirty="0" smtClean="0"/>
              <a:t>]) # </a:t>
            </a:r>
            <a:r>
              <a:rPr lang="ko-KR" altLang="en-US" sz="1000" dirty="0" smtClean="0"/>
              <a:t>연령별 합계</a:t>
            </a:r>
          </a:p>
          <a:p>
            <a:endParaRPr lang="ko-KR" altLang="en-US" sz="1000" dirty="0" smtClean="0"/>
          </a:p>
          <a:p>
            <a:r>
              <a:rPr lang="en-US" altLang="ko-KR" sz="1000" dirty="0" err="1" smtClean="0"/>
              <a:t>plt.style.use</a:t>
            </a:r>
            <a:r>
              <a:rPr lang="en-US" altLang="ko-KR" sz="1000" dirty="0" smtClean="0"/>
              <a:t>('</a:t>
            </a:r>
            <a:r>
              <a:rPr lang="en-US" altLang="ko-KR" sz="1000" dirty="0" err="1" smtClean="0"/>
              <a:t>ggplot</a:t>
            </a:r>
            <a:r>
              <a:rPr lang="en-US" altLang="ko-KR" sz="1000" dirty="0" smtClean="0"/>
              <a:t>')</a:t>
            </a:r>
          </a:p>
          <a:p>
            <a:r>
              <a:rPr lang="en-US" altLang="ko-KR" sz="1000" dirty="0" err="1" smtClean="0"/>
              <a:t>plt.figure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figsize</a:t>
            </a:r>
            <a:r>
              <a:rPr lang="en-US" altLang="ko-KR" sz="1000" dirty="0" smtClean="0"/>
              <a:t>=(10, 7))</a:t>
            </a:r>
          </a:p>
          <a:p>
            <a:r>
              <a:rPr lang="en-US" altLang="ko-KR" sz="1000" dirty="0" smtClean="0"/>
              <a:t>area = </a:t>
            </a:r>
            <a:r>
              <a:rPr lang="en-US" altLang="ko-KR" sz="1000" dirty="0" err="1" smtClean="0"/>
              <a:t>age_sum</a:t>
            </a:r>
            <a:r>
              <a:rPr lang="en-US" altLang="ko-KR" sz="1000" dirty="0" smtClean="0"/>
              <a:t> # pie plot area</a:t>
            </a:r>
          </a:p>
          <a:p>
            <a:r>
              <a:rPr lang="en-US" altLang="ko-KR" sz="1000" dirty="0" smtClean="0"/>
              <a:t>label = header[1:]</a:t>
            </a:r>
          </a:p>
          <a:p>
            <a:r>
              <a:rPr lang="en-US" altLang="ko-KR" sz="1000" dirty="0" smtClean="0"/>
              <a:t>color = ['</a:t>
            </a:r>
            <a:r>
              <a:rPr lang="en-US" altLang="ko-KR" sz="1000" dirty="0" err="1" smtClean="0"/>
              <a:t>darkorange</a:t>
            </a:r>
            <a:r>
              <a:rPr lang="en-US" altLang="ko-KR" sz="1000" dirty="0" smtClean="0"/>
              <a:t>', 'gold', '</a:t>
            </a:r>
            <a:r>
              <a:rPr lang="en-US" altLang="ko-KR" sz="1000" dirty="0" err="1" smtClean="0"/>
              <a:t>yellowgreen</a:t>
            </a:r>
            <a:r>
              <a:rPr lang="en-US" altLang="ko-KR" sz="1000" dirty="0" smtClean="0"/>
              <a:t>', '</a:t>
            </a:r>
            <a:r>
              <a:rPr lang="en-US" altLang="ko-KR" sz="1000" dirty="0" err="1" smtClean="0"/>
              <a:t>greenyellow</a:t>
            </a:r>
            <a:r>
              <a:rPr lang="en-US" altLang="ko-KR" sz="1000" dirty="0" smtClean="0"/>
              <a:t>',</a:t>
            </a:r>
          </a:p>
          <a:p>
            <a:r>
              <a:rPr lang="en-US" altLang="ko-KR" sz="1000" dirty="0" smtClean="0"/>
              <a:t>         '</a:t>
            </a:r>
            <a:r>
              <a:rPr lang="en-US" altLang="ko-KR" sz="1000" dirty="0" err="1" smtClean="0"/>
              <a:t>lightcoral</a:t>
            </a:r>
            <a:r>
              <a:rPr lang="en-US" altLang="ko-KR" sz="1000" dirty="0" smtClean="0"/>
              <a:t>', '</a:t>
            </a:r>
            <a:r>
              <a:rPr lang="en-US" altLang="ko-KR" sz="1000" dirty="0" err="1" smtClean="0"/>
              <a:t>lightskyblue</a:t>
            </a:r>
            <a:r>
              <a:rPr lang="en-US" altLang="ko-KR" sz="1000" dirty="0" smtClean="0"/>
              <a:t>']</a:t>
            </a:r>
          </a:p>
          <a:p>
            <a:r>
              <a:rPr lang="en-US" altLang="ko-KR" sz="1000" dirty="0" smtClean="0"/>
              <a:t>plt.pie(area, colors=color, labels=label, </a:t>
            </a:r>
            <a:r>
              <a:rPr lang="en-US" altLang="ko-KR" sz="1000" dirty="0" err="1" smtClean="0"/>
              <a:t>autopct</a:t>
            </a:r>
            <a:r>
              <a:rPr lang="en-US" altLang="ko-KR" sz="1000" dirty="0" smtClean="0"/>
              <a:t>='%.1f%%',</a:t>
            </a:r>
          </a:p>
          <a:p>
            <a:r>
              <a:rPr lang="en-US" altLang="ko-KR" sz="1000" dirty="0" smtClean="0"/>
              <a:t>        </a:t>
            </a:r>
            <a:r>
              <a:rPr lang="en-US" altLang="ko-KR" sz="1000" dirty="0" err="1" smtClean="0"/>
              <a:t>startangle</a:t>
            </a:r>
            <a:r>
              <a:rPr lang="en-US" altLang="ko-KR" sz="1000" dirty="0" smtClean="0"/>
              <a:t>=0, shadow=True, </a:t>
            </a:r>
            <a:r>
              <a:rPr lang="en-US" altLang="ko-KR" sz="1000" dirty="0" err="1" smtClean="0"/>
              <a:t>textprops</a:t>
            </a:r>
            <a:r>
              <a:rPr lang="en-US" altLang="ko-KR" sz="1000" dirty="0" smtClean="0"/>
              <a:t>={'</a:t>
            </a:r>
            <a:r>
              <a:rPr lang="en-US" altLang="ko-KR" sz="1000" dirty="0" err="1" smtClean="0"/>
              <a:t>fontsize</a:t>
            </a:r>
            <a:r>
              <a:rPr lang="en-US" altLang="ko-KR" sz="1000" dirty="0" smtClean="0"/>
              <a:t>': 14})</a:t>
            </a:r>
          </a:p>
          <a:p>
            <a:r>
              <a:rPr lang="en-US" altLang="ko-KR" sz="1000" dirty="0" err="1" smtClean="0"/>
              <a:t>plt.title</a:t>
            </a:r>
            <a:r>
              <a:rPr lang="en-US" altLang="ko-KR" sz="1000" dirty="0" smtClean="0"/>
              <a:t>('</a:t>
            </a:r>
            <a:r>
              <a:rPr lang="ko-KR" altLang="en-US" sz="1000" dirty="0" smtClean="0"/>
              <a:t>혼자 </a:t>
            </a:r>
            <a:r>
              <a:rPr lang="ko-KR" altLang="en-US" sz="1000" dirty="0" err="1" smtClean="0"/>
              <a:t>밥먹는</a:t>
            </a:r>
            <a:r>
              <a:rPr lang="ko-KR" altLang="en-US" sz="1000" dirty="0" smtClean="0"/>
              <a:t> 사람들의 분포 현황</a:t>
            </a:r>
            <a:r>
              <a:rPr lang="en-US" altLang="ko-KR" sz="1000" dirty="0" smtClean="0"/>
              <a:t>')</a:t>
            </a:r>
          </a:p>
          <a:p>
            <a:r>
              <a:rPr lang="en-US" altLang="ko-KR" sz="1000" dirty="0" err="1" smtClean="0"/>
              <a:t>plt.legend</a:t>
            </a:r>
            <a:r>
              <a:rPr lang="en-US" altLang="ko-KR" sz="1000" dirty="0" smtClean="0"/>
              <a:t>()</a:t>
            </a:r>
          </a:p>
          <a:p>
            <a:r>
              <a:rPr lang="en-US" altLang="ko-KR" sz="1000" dirty="0" err="1" smtClean="0"/>
              <a:t>plt.axis</a:t>
            </a:r>
            <a:r>
              <a:rPr lang="en-US" altLang="ko-KR" sz="1000" dirty="0" smtClean="0"/>
              <a:t>('equal')</a:t>
            </a:r>
          </a:p>
          <a:p>
            <a:r>
              <a:rPr lang="en-US" altLang="ko-KR" sz="1000" dirty="0" err="1" smtClean="0"/>
              <a:t>plt.show</a:t>
            </a:r>
            <a:r>
              <a:rPr lang="en-US" altLang="ko-KR" sz="1000" dirty="0" smtClean="0"/>
              <a:t>()            </a:t>
            </a:r>
          </a:p>
          <a:p>
            <a:r>
              <a:rPr lang="en-US" altLang="ko-KR" sz="1000" dirty="0" err="1" smtClean="0"/>
              <a:t>plt.savefig</a:t>
            </a:r>
            <a:r>
              <a:rPr lang="en-US" altLang="ko-KR" sz="1000" dirty="0" smtClean="0"/>
              <a:t>('./</a:t>
            </a:r>
            <a:r>
              <a:rPr lang="en-US" altLang="ko-KR" sz="1000" dirty="0" err="1" smtClean="0"/>
              <a:t>ojt_img</a:t>
            </a:r>
            <a:r>
              <a:rPr lang="en-US" altLang="ko-KR" sz="1000" dirty="0" smtClean="0"/>
              <a:t>/ojt_img.png') # </a:t>
            </a:r>
            <a:r>
              <a:rPr lang="ko-KR" altLang="en-US" sz="1000" dirty="0" smtClean="0"/>
              <a:t>파일 생성</a:t>
            </a:r>
          </a:p>
          <a:p>
            <a:endParaRPr lang="ko-KR" altLang="en-US" sz="1000" dirty="0" smtClean="0"/>
          </a:p>
          <a:p>
            <a:r>
              <a:rPr lang="en-US" altLang="ko-KR" sz="1000" dirty="0" err="1" smtClean="0"/>
              <a:t>f.close</a:t>
            </a:r>
            <a:r>
              <a:rPr lang="en-US" altLang="ko-KR" sz="1000" dirty="0" smtClean="0"/>
              <a:t>()</a:t>
            </a:r>
            <a:endParaRPr lang="ko-KR" altLang="en-US" sz="1000" dirty="0"/>
          </a:p>
        </p:txBody>
      </p:sp>
      <p:sp>
        <p:nvSpPr>
          <p:cNvPr id="3" name="AutoShape 4" descr="http://soldeskit3.cafe24.com/ckstorage/images/nation/R/25/05.jp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99270" y="1029946"/>
            <a:ext cx="541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파일명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book.ipynb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8198513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4)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시각화 결과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2" name="AutoShape 2" descr="http://soldeskit3.cafe24.com/ckstorage/images/nation/R/25/05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http://soldeskit3.cafe24.com/ckstorage/images/nation/R/25/05.jp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data:image/png;base64,iVBORw0KGgoAAAANSUhEUgAAAjwAAAGcCAYAAADd+3rpAAAABHNCSVQICAgIfAhkiAAAAAlwSFlzAAALEgAACxIB0t1+/AAAADh0RVh0U29mdHdhcmUAbWF0cGxvdGxpYiB2ZXJzaW9uMy4xLjEsIGh0dHA6Ly9tYXRwbG90bGliLm9yZy8QZhcZAAAgAElEQVR4nOzdd3hUZfbA8e9MZjKZSQJJSEIPVbpUARFdUSwgIIqy6mJDmroorIuCrqjwU1lBwbp2VEQXUVylKCrSkd5bgAApBJJMejLJ9Pv7YyAQCZCQSe6U83meeSB33nvvGRImZ95yXo2iKApCCCGEEAFMq3YAQgghhBA1TRIeIYQQQgQ8SXiEEEIIEfAk4RFCCCFEwJOERwghhBABTxIeIYQQQgQ8SXiEEEIIEfAk4RFCBIUdO3bgdDorfO7YsWNkZ2fXckTnc7lcZGVlXbTNtm3bzjvmdDrJyMioqbCECAiS8AhxCfPmzSM9Pb1K56xbt44GDRqUPV577TUmTJhQ7li3bt0qda3mzZuj0WjQaDTUqVOHm2++mf3791/OS/Ga48ePV7qt2+3m2LFjFBcXlzv+zDPPsGXLFpYuXUq/fv3OOy87O5v33nuPyZMn88knn2CxWMo936RJE1JSUiodxzXXXEN+fn6Fzz333HP88MMPlb5Wdd1xxx3Mnz//vONpaWm0adOm3DGn04nVasVqtWKxWOjZsycWi6XsmMvlIikpiauvvrq2whfCL0nCI8QlzJ49u0q/4AGuu+46MjIyyMjIYOjQoWg0Gt56662yY2vWrCEvL6/S11u1ahWKopCcnEzXrl0ZNGgQdru9qi/FK1JTU2nZsmWl2iYnJ9OxY0duu+02mjdvzty5c8ue27JlywV7M/bs2UP37t1JT0+nc+fO7Nq1iy5dunDy5MmyNlarlZouFP/dd98RGxt7yceLL7540evYbDbWr19f9sjNzeXw4cNlX+/ateuC586fP58BAwYwYMAABg0axPXXX8+gQYPKjn399dfeftlCBCSd2gEIEehOnDjBrbfeWu6Yw+HAYDBU+VoxMTHMnDmTjz76iIMHD9KlSxdvhVkpiqLgdrsr3f6JJ57gscce48knn+T48eP06dOHdu3aUadOnfN6bM715JNP8n//93889NBDAIwYMYJp06YxZcoU5s2bV9aue/fuaLVa1q9fT7t27S4ZT6tWrdBoNOcdLykp4aabbjrv+N13383dd99dmZd6UQUFBbz++utlX8fExLBnzx727NkDQIsWLejatWuF5z788MOMGDGCd955hyVLlmA2m6lfvz533XUXjz76KFqtlsTExGrHKESgkx4eIWqQzWZj3bp19OzZk9dee61sCCYvL4+oqKjLuqbdbsdms2EymcqO7d69m2uvvRaj0UiHDh1YtGhR2XOHDx9m4MCBREZGUq9ePT788MOy5/bt21f2XGRkJHfeeSdpaWllz7/00ks8/PDDPP300xiNRt566y1atGgBgEajoXnz5heMs6ioiHXr1jF27FjA80t9wIABjBgxgvHjx3PkyJELnrt9+/bzksRBgwadN39lx44dZGdnVyrZATh69Cj5+fnnPYYNG3bR8z777DNmzZpV7tj333/Ps88+W6n7xsfH88MPP/D1118zYMAAmjZtStu2bXn00Uf54YcfmDZtGomJiRw9erTC86dMmcKWLVv47LPP2LFjB59++imrV69m2rRplbq/EEISHiEuKTIyksGDBxMVFVXhY9SoURc9f9GiRTRt2pQvv/ySU6dOAdC+fXveeuutKseSmZnJ2LFjuemmm7jiiisAyM/PZ/DgwTzxxBNkZ2fz4Ycf8uijj5bN87nnnnvo168fWVlZbN26lU6dOpWdd+ONN3LNNddw/PhxDhw4QGRkJEOHDi3Xi7N69WpiYmIwm8088sgjZcN7Z4bYLuTIkSMkJCQQFhZWdqx9+/bcfffdrF69+oI9GuCZn3Ps2LHzrte4ceOq/YP9SatWrSr8Hn7//fcXPa+oqIhDhw6VO5aSkoLZbK70vfPz8+nevTv79u3jpptuonPnzkybNo0JEyawadMmRo8ezZQpUyo8d9WqVUyYMIHmzZsTGhpK8+bNGT9+PMuXLy9rk5GRwbXXXsvQoUMrHZMQwUSGtIS4hHXr1l32uQaDgZtvvvm842fmflTWDTfcUPb3F154gY8++qjs6/fee4977rmHe+65B/DMH7rnnntYtGgRHTt25NixY/Tu3Ruj0UjLli3L5t+899579OrVi6lTp5Zd65NPPqFFixasWLGCW265BQCdTseUKVPKhoJyc3MrFbPFYqFOnTrljtWpU+eCvRjneuaZZ3j00UeZO3cuHTp0YNOmTTzzzDPl5gBB1Ya0rFZrpeKuiMlkOm/SdXFxMeHh4ZW+xtKlS7niiit49913y44NGTKEuLg4XnvtNdavX182R+vPrrnmGubMmUPDhg1p3Lgx6enpvP322/Tt27esTVhYGP369SMyMvIyXqEQgU8SHiEqkJubW+mJuWdMmTKFKVOmMGLECH755ZcK2wwePPi8YwkJCezYseOi1161ahW9evXihRdeYOHCheV6Anbu3MmiRYt44403yp1zpudp6tSp3H777Tz22GNMnDiRhg0bAp5hsBtvvLHcOaGhoVx11VUcPHiwLOHp1q1bhfNeLiU8PJzCwsJyxwoLC89LgioycuRIIiMjmTRpEmlpabRu3ZrPP/+c/v37l2u3Y8eOiw6reUt4eDhFRUXljhUVFREREVHpazRt2pRDhw5RUFBA3bp1Ac/QXWxsLAUFBWzatOmCS8tnzZrFrFmzuO+++9i0aRPXXHMNgwYN4p///GdZm6ioKF5++eXLeHVCBAdJeISoQExMTIVLmJcvX85LL73Epk2bLnjuV199VeHx2bNnM2bMmMv+BG4ymZg5cybr1q1j1qxZvPDCC4Cndsubb77JhAkTKjxv0qRJDBw4kDfeeIM2bdrwxRdfMGzYMBwOB1rt+aPaWq0Wh8NR9nVVejHO1bp1a1JTU7HZbGUTtA8ePMjy5ctZsWIFSUlJFz3/UhOGp0+fTkxMzEWvkZube94y70t55plneOaZZwCYNm0ac+bMKXsuKiqKgoICIiMjy/7t3nvvPQYMGMCCBQsuet3rr7+eUaNG0alTJ6688kqKi4sxm8189913HDlyhA8++KDCidyvv/46ubm5uFwuevXqxaZNm2jfvj0HDhzgnnvuISIigueff75Kr1GIYCQJjxCX4HK5CAkJqfZ1XnjhBf76179Wa8hBq9Uya9YsBg0axNixY2nQoAFt27Zlw4YNF0x4ADp27MjcuXO5+uqrmTZtGsOGDePKK69k9erVTJw4sayd3W5n27ZtF73WmV/0bre7woTpjDp16tCnTx8+/vhjxo8fT0pKCsuXL+eXX36hXr16DB8+/KKv9dlnn+X999+/aJvBgwdftMcoJiamwoKCK1as4Pnnn79o4grw4osvnrfkPCIigj179lxWz9LkyZOZMGECycnJmEwmmjRpUvZveO2111Y4pNWsWTPq1q1LSEgIoaGhLFiwAIPBgMlkwmQyERMTg06nu2TyJ0Swk0nLQlxC3bp1OXHiRJXOSUtLK1enpV69elgsFjp16lTu+MqVK6scz1/+8heuvfZaXnrpJQAeffRRlixZwttvv01+fj7Hjh1j8uTJZROKX3vtNdLT0ykpKeHo0aNlq6yeeOIJ1q5dyyuvvEJ2djYnTpxg3LhxtGzZkuuvv/6C94+Li0On07Fq1apLzud59913mTNnDldeeSU9evRg+vTpdOnShSZNmlxyWf6MGTMqXFF15qHT6Sq9RN5sNtO2bdtKta1pM2fOJDMzk4SEhIsmjGcMHz6cMWPGcNttt7F161amT5/OuHHjeOCBBxg2bBh33HEH//73v/n2229rIXoh/JckPEJUQYcOHZg0adIl2zVt2pTs7Oyyx5w5c9BoNIwePbrc8T/PoamsV199lblz53Lw4EGaN2/O999/zyeffEL9+vW54YYbsFqtxMfHA7By5Urat29P48aNOXr0aFmvSVxcHCtWrOC3336jSZMmdOnShZCQEBYvXnzROTtGo5Hp06czbNiwS9aoadWqFYcOHWLBggUcOXKkbIl6bXO5XFWulj1ixIgKiwxaLBa6d+9+3vHu3btX6ro7duwoW633Z82aNbtgnHfeeScajYZVq1aRmZlJZmYmWVlZbN68mTZt2vCXv/ylxgsxCuHPZEhLiCpISEggISGh0u3dbjefffYZ06dPZ82aNYwbNw7wzA2p7NyYipZ+d+vWrVyl5YEDBzJw4MAKz7/QBGrwrHJavXr1BZ8/04v0Z88++2yla9DodDo6duxYqba15frrr7/ovwtceC5WTdJoNBf9uXC73ef1aimKgsvlqunQhPB70sMjRCV07NjxgnV4ziQx59q6dSuvvvoqHTt25Ndff2XLli1cd911bN68GafTSbt27XjmmWf49ddfVXg1wclisZR9z+Li4mjWrFm572NFK+hqytixYy+6VUVFQ53/+9//AOjfvz/169enfv36xMfH07t3b44cOcKaNWsuazWdEMFCo0gfqBBet27dOjZu3Mgdd9xR4SqhzMxMFi1aRHR0NPfdd58KEapv8eLFdO3aFYvFwurVq3nssceqdP6vv/7Kddddh9ForKEIhRCBRBIeIYQQQgQ8GdISQgghRMCThEcIIYQQAU8SHiGEEEIEPEl4hBBCCBHwJOERQgghRMCTwoNCCCFEkFIUBbPZXG7DYH+g1+uJi4urUu0pWZYuhBBCBKmsrCycTid6vV7tUKrE4XCg0+nKttCpDBnSEkIIIYKUw+Hwu2QHPD08Ve2VkoRHCCGEEAFP5vAIIYQQAoC4eZUfIqoM84NZXr1edUjCI4QQQgjVlJaW8vzzz3P8+HGKi4uZNGkSXbp04amnnqKwsJDmzZsze/bsag+9ScIjhBBCCNU4HA4ef/xxWrVqRUFBAcOHD6dDhw5MmDCBXr168dJLL7Fs2TLuuOOOat1H5vAIIYQQQjV16tShVatWAOh0OiIjI0lKSqJXr14ADB48mG3btlX7PpLwCCGEEEJ1iqIwbdo0nn76adxud9nxmJgY8vPzq319SXiEEEIIoSq3281zzz1Hv379uPrqqzm3RGB+fj716tWr9j0k4RFCCCGEahwOB0899RQ333wzt912GwANGzZkz549ACxdupTrr7++2veRSctCCOHHPvnkE2bPno3FYsFgMDB58mRGjRoFQHJyMuPGjSMxMRGdTsfUqVN5+OGH1Q1Y+DQ1lpF/8MEHrFq1iuTkZN5++20aN27M1KlTmThxIlqtlq5du3LDDTdU+z6ytYQQQvix9evX06NHD4xGIwcOHODqq69mzZo1dO7cma5duzJhwgRGjx7N4cOH6du3L8uWLSubDCpEeno6oaGhaodxWex2O40bN650e+nhEUIIP3bttdeW/b1Dhw5cccUVpKenYzabARg9ejQAbdq0YeTIkXz++eeS8IigJHN4hBAiADgcDr7++msURaF///5s3LiRvn37lmvTu3dvdu3apVKEQqhLeniEEN6h2MGV53m488GVX/5PdxGg4PmcFQKa03+i/dPfz/ypA20U6OIg5PRDFwca/+x+rymFhYVceeWVpKenc8UVVzB//nyMRiMnT56kQYMG5drGx8eTnZ2tUqRCqEsSHiHExbkt4Eg+55Hi+dOZDq7cswmNYq2deLR1yidAIbGnv46H0BYQ2g5CWwdNYlSnTh1SUlJwOBysWLGCIUOGsGDBAlwuF3+eoulyudBoNCpFKoS6JOERQuBWHBTaTlBgTSXflkKBNYUCWyoF1hSuMyk0c65QO8Sz3IWeh+PoRRqFgP508mNoezoJagehbT1JUgDS6/UMHDiQxx57jPfff5+mTZue15tjNpvP6/URIlhIwiNEECqynSTLspeskn1kWfaSU3IIl2KvuK2mZS1H5w0ucCR5Hpal5Z/SxpxOgtpDWE8wXgOGTqeH1fyfwWDAaDTSo0cPZsyYUe65DRs20KdPH5UiE/4gLsfLu6XX853d0mVZuhABzu6yYC7ZT5ZlH2bLPrIs+yh15lT6/BYhjbnJsKQGI/QB2rpg7A3GvqcfvUEboXZUl2SxWJg/fz4jR44kNDSU3bt3M3jwYL788kt69epF69atmTFjBg899BC7du3itttuY8OGDbRo0ULt0IWP+POydDUSHrvdziOPPEJxcTGKovDBBx9gsViYPHkyVquVnj178tJLL1V4XlWWpUvCI0SAKbCmcap4m6cHx7KPfOtxFNyXPvECjBYj98dt8GKE/iAEDJ09vT+m00mQPkHtoM5js9m466672Lp1K+Hh4TRo0ICpU6cycOBAALZv387YsWNJS0sjPj6eN998k5tuuknlqIUv8YWEx+12Y7VaMZlMfPvtt6Snp7Np0yZmzpxJQkICo0aN4vHHH6dHjx7lzpM6PEIEGbfiJLN4NykFa0ktWEeBLcWr17cH5buEC2w7PY/89zyHdE0h4jaIGAqmG0FrUDdEPMNXS5cuveDzPXr0YPv27bUYkRBVp9VqMZlMABw7doyuXbuyZs0aEhI8HzLO7Jb+54SnqoLyrUwIf2dzFpFWuIHUgrWcKNyIzVVYY/dy6W243BpCtEHeGexMg/wPPQ9tBJhugcihEDEIQqq/saEQwezdd9/lyy+/pFWrVjz44INER0eXPRcdHc3hw4erfQ9JeITwE/nWFFJP9+JkFO9CwVU7N9a6ybFHEx+WWzv38wfuYij+3vMgxDP0FTHUkwCFtlY7OiH8zvjx4xk/fjy///47L7zwAgUFBWXPFRQUEBsbW+17SMIjhA/LLT3CkZxlpBSs9fpQVVWY7TGS8FyQC0rXeR7mSZ7VXxG3Q53hEFa9LnghgkFxcTHh4eFoNBoaN26My+XCbrdz6tQpGjZsyLJly5g0aVK17yMJjxA+xu4qIin3Fw7l/Eh2yQG1wwEgxxmpdgj+w34Qcg9C7mueic91R0Hd+yEkRu3IhLgkNZaRHzlyhOeffx6DwUBYWBgzZswgNzeXRx55BIPBwK233kqbNm2qfR9ZpSWEjzhVtJ3EnB85nrcCl2JTO5xyGpYYGBy7Ue0w/JfGABF3QtQoMPUHqXYsfITsli6EqBUWu5nDuUs4nLOYQlua2uFcULG8VVSPYoOiBZ6HvjnUHel56JuqHZkQQUPexYSoZW7FQUrBOg5l/8iJwo21N/m4GqzBvkLLmxzJkP0iZE+D8Js9Q16RQ4Nm7y8h1CIJjxC1xOYsYr95AQfM31ap0rEvcOoq3nZCVIcbLL94HiFxEP13iB4vS9yFqCEyh0eIGlbqyGVv1nwOmL/D4baoHc5lu0efSB19idphBDaNyTPUFfMUhPrjHmbC38gcHiFEtRXbT7E780sOZf/gc5OQL0eWLZY6+lS1wwhsSomnsnP+BxA5DOpNgbDuakclRECQhEcIL8u3prA783OScn/CrTjVDsdrchx1kZJ6tcUFRd96HuG3QexUMF6tdlAiCPyQNsCr17uj6XKvXq86tGoHIESgyCk5xIpjk/nuwN0czlkcUMkOQJ7bpHYIwcnyE6T0gdSboWSt2tEIUSPS0tLo3LkzK1euJDMzkxEjRjBkyBCeeOIJHA6HV+4hCY8Q1ZRZvIflSU/yfeLfOJ6/olo7k/uyYkWvdgjBrWQFpF4PKf2gdIva0QjhNU6nk2nTpjF48GAAZsyYwYQJE1iyZAn16tVj2bJlXrmPJDxCXKYi2ylWHJvM4sMjSSvcoHY4Na5UiuX5htI1kHI1nBwBDt+t3SREZc2aNYtRo0YRFRUFQFJSEr169QLO7pTuDZLwCFFFDlcp207+h28P3MXx/BVqh1Nr7LrAGqLzbwoUfg3H2oJ5Kvjx6j8R3FatWkVoaCh9+vQpO+Z2n+0lj4mJIT8/3yv3kknLQlSSoigk5f7ElpPvUuKo/f1m1ObW2bC7dISGSOLjM5RSyHkZCj6F2Jeh7sOgkc+xwn/897//JSIigkmTJrF792527dpFaurZ1aD5+fnUq+ed2lSS8AhRCVmWfWw88TpZlr1qh6IeDWTaYmlqylA7EvFnzlOQMQry3oX42RDeT+2IhKiUjz76qOzvM2fO5KqrrmL+/Pns2bOHzp07s3TpUq6//nqv3EsSHiEuwmI3s+XkOyTl/gRIjc5sRxRNkYTHZ9l2QtoNEDEU4mdB6BVqRyT8jC8sI586dSoTJ05Eq9XStWtXbrjhBq9cVyotC1EBp9vG3sz57Mr8DKe7VO1wfEarUi031vPOBEJR0/QQ8w+InQbaMLWDET5KKi0LEcROFG5ifeqrFNnT1Q7F5xQqBrVDEJXmgNyZULwYGn4mhQtF0JPZbUKc5nSXsiH13/ycNF6SnQsokQmx/seeCCl9IWsSSG+lCGLy7iUEnuKB3+2/lwPZ3yJzdS7Mpg3MooqBzw25b0ByVyj5Q+1ghFCFJDwiqLncDraceIfFh0ZR5Dihdjg+z6m34Zacx3/ZD0PqdZD5lPT2iKAjCY8IWrmlR/j+wAh2Z30OGvktXilaNzn2aLWjENXihrw5cLwLlKxXOxghao1MWhZBx6242JMxj22n3kfBpXY4fifLHkNcWJ7aYYjqchzx7M0V/QTEvQpa2RxWwLq4m716vevMv3n1etUhCY8IKgXWNFYef57s0n1qh+K3cp2RaocgvMYNeW+B5RdovAgMHdQOSASpli1b0rlzZwDGjBlD27ZtmTx5MlarlZ49e/LSSy9V+x6S8IigccD8HRvTZuPGpnYofq3AbVQ7BOFt9kRI7gUNP4E696odjQhCbdu25Ycffij7+t5772XOnDkkJCQwatQotm/fTo8ePap1D5nDIwKe021jxdHn2JA2Q5IdL7DI56TApFjg5H2Q8QQoDrWjEUHM6XRis9lISEgAvLdjuiQ8IqAV2zP4du/fOF7wi9qhBAyrVpbtB7T8dz1zexxSi0rUnvz8fAYPHsyYMWMwm81ER59dHBEdHe2VHdPlo5oIWGl5m/klaRJKSInaoQQUh04+/Qe80o2Q3A0aLYDwG9WORgSBjRs3ArB8+XKef/55CgoKyp4rKCggNja22veQHh4RkLamfMbPR8dLslMDFJ2DYoes6Al4LjOk3QLZr4JsuShqkMt1drVsbGwsBoMBu93OqVOnAFi2bBnXXXddte8jPTwioLjcDn7aP5kMxxpkF4Sak2GrR2u9JJOBzwXZ/wLrZmj4BYREqR2QqGFqLCNPSkriH//4BwaDgbCwMGbNmoXZbOaRRx7BYDBw66230qZNm2rfR3ZLFwHDYjfz/Z6xWLWpaocS8DrbHfSO2qt2GKI26VtBkx/B0FHtSIQXBdNu6fIZWASE9IId/Hf3MEl2akm+S4a0go7jKKRcByXr1I5EiMsiCY/weztPfM2yI+Nkvk4tKlL0aocg1ODO88zrKfpe7UiEqDJJeIRf+/XAdLZlvYFGdvGuVaUajdohCLUoVkgfDnn/UTsSIapEJi0Lv+R2u1i0fTz5IVvUDiUo2XVOtUMQqnJD5t/BmQ5xr6gdjBCVIj08wu9Y7Ra+3Pg3SXZU5NbZsLvk81LQy3kVTj0CiiTAwvfJO5bwK4Ul2Xyz/SEIz1A7lOCmgUxbPZqaMtWORKit4DNwZkLjhaANVzsaUU2h//HuUKX98ce9er3qkB4e4TfM+aks2HGvJDs+ItsRfelGIjhYfoLUG8BpVjsS4ad27NjB7bffzqBBg3jnnXdISkrirrvuYtCgQV7ZKR2kh0f4iXTzYZYeHofWVKh2KOK0PGeE2iEIX2LdCil9IeE30DdTOxrhRxwOB2+88Qbz5s0jKspT3FJ2SxdB6eiJXSw9PAatUZIdX1KoGNQOQfgaxxFIvVE2HhVV8vvvv9OkSRPGjRvHXXfdxY4dO2pkt3Tp4RE+bf/R9azPfBatUWrs+JoS+bwkKuI4Bmn9IWEN6OqrHY3wA8eOHSM/P5+vvvqKkydPMmzYMDp37lz2fHR0NIcPH672feQdS/isXUdWsj5rCtowSXZ8kS1Eah+JC7AfgtT+4MxWOxLhB3Q6Hf369UOn05GQkEBUVJTsli6Cx86Dq9ic/QJaQ6naoYgLcOptuCXnERdi3++pyuzKVzsS4eOuuuoqfv/9dwCysrKIiIiQ3dJFcNixfw1b8qYRYpJkx6dp3eTao4gNk19o4gJsOyHtVmi6AkIi1Y5GVIIay8i7d+9O69atGTRoEDqdjunTp+N2u2W3dBHYtu1ey7a86YTUyVM7FFEJfZ0FdKhzVO0whK8zXgtNl0udHh8ku6ULoYLtuzewxfxvSXb8SI5TPrWLSihdDyduB7dV7UhEEJOER/iEQ0f3sfnULPQxUrnXnxS6jWqHIPxFyUpIvxMUu9qRiCAlCY9Q3YmTyaw48H/o49PUDkVUUbFMAxRVYVkO6feBzKQQKpCER6gqOyeTHze/SGjjJLVDEZfBqpVfXKKKir+H7H+pHYUIQpLwCNUUFRewcPWL6BP2qR2KuEwOnUPtEIQ/ypkBBfPVjkIEGemPFqqw2kr5avl0dM23o9GoHY24XIrOQbHDSIReSgiIKsoYDaGtwNhH7UjEOT49EeXV641q4jtlKyThEbXO4XTw9bIZaJutR6OVynX+LtMWS4Re5l+JKlJscOIOaL4V9AlqRyNU8u6777JixQoAFEUhLS2NhQsXMnnyZKxWKz179vTabulSh0fUKrfbzTdL3qMw/hupohwgOtvs9I6WYUlxmQydodkG0EaoHUlQ+nMdHjV7eH777TcOHjzIH3/8wcyZM8t2Sn/88ccr3Cld6vAIn6UoCot//S/5kcsk2Qkg+S6T2iEIf2bbAyf/Bor09ga7efPmMWLEiBrZKR0k4RG1aOXaJaQ7lqCLMqsdivCiYvyzSqvwIcVLwDxF7SiEig4fPkxMTAxOp5Po6Oiy49HR0eTne2cekCQ8olbs2reZfenL0Dc6onYowstKZNa58IbcWZD/udpRCJV8/PHHPPLII9SpU6dGdkoHSXhELcgyn2L1lu8wtt4jK7ICkF3nVDsEESgyx0HJBrWjELUsP9uHN8wAACAASURBVD+f5ORkunTpgtForJGd0kFWaYkaZrNZWfTTXIxtdqDRSUn5QOTW2bC7dISGSOIjqkmxw8n7oMVuCIm+dHvhdWosI58/fz733ntv2dfTp0/3+k7pIKu0RA1SFIWFP3xKrukndHEpaocjatBtpNPYJPugCS+JvAsaf6d2FEFBdksXwgs2bF5BlmuDJDtBwOyQT+PCi4oWQf7HakchAowkPKJGHE85zLZDyzA03692KKIW5DrD1Q5BBJrMiWBLVDsKEUAk4RFeZykpYsmKLzG12YFG61I7HFELihSD2iGIQKOUeObzKDL3T3iHJDzCq1wuFwt/nEtosz1oDBa1wxG1xKIJUTsEEYhsuyBL6vPUJL1ej8Phf5sAOxwO9Hp9lc6RhEd41W+rf6BYc4CQmBNqhyJqkc0P9kRLSoG35sH7/y1//EAS3DIKWt7sebw+99LXWrUZQjrCy++fPbbwZ2g7EJr3h+ffLN9+4qvwybfVfw1BKe9NKF6udhQBKy4uDp1Oh91u96uHTqcjLi6uSq9VlqULr9l3cDsHj24jvIvsqxRsnHobbjdoffQj1PUPQFoGhBuhd+ezxxUFbhsH05+AB++ArBzo9Vfo2BoG/qXia+Xkwd//D26+5uyxvAJ48V3Y+F8IN0H/kbB9P/ToCJt3w/4kmPNszb7GwKXAqYehxR7QxasdTMDRaDTExwfHv6uPvj0Jf1NQmMeKtUswtTyERm9VOxxR27Ruch3e3XTQm+b9G479BnfdUv54Tj6knIThAzxfx9fzJClHLrKwcPRUmDIaGpxT/PVICnRuAzFRYAiFvt3gWBrY7TD+ZfjgJaToZnW4Mj1Jj1RREdUgCY+oNkVR+PHnrwiNzkEbI0vQg5XZFqN2CBfU7AKlOmKjoU9XePVDz9ebdsGGnXD7jRW3//AbT0Lz4B3lj7dsCjsOwKksKCyG1Vuhewd4+QO4ZyC0SvDeawlalp8h7x21oxB+TIa0RLVt3bmenIJ0wjvvVDsUoaIcZx21Q7gsS/4Dw/8BrW4BSyn89AE0ryBBSjwGc76ATQvOfy42Gv7vSbhxJIRoYfJoKLHC75tg7Zc1/xqChvk5iBwK+mZqRyL8kPTwiGopLMrnj62/Y2pxBE1oqdrhCBUVuMPUDuGyvPE5nDLD3/8GLRrDhBmQ+6fq+nY7jHgaPnwJoi6Q1907CA4ug31L4G+D4bFp8P6L8MdOGPyoZ2L0p1I8uHoUC2Q8pnYUwk9JD4+4bIqisOSXBeij8tDEHFc7HKGyYqq2RNQX/LYB5i+BvT9C3UiY8AAM/Tu88iG8Mflsu6Wr4UQmjHvp7LFTZgjVw74jsGB2+evO+QJu6AUtmsB198PKzyDCBP0fgWu6QftWtfHqApTlZyhcAHXuvXRbIc4hCY+4bDv3bCQrJ5XwzjtlQqbAqvW/CaW7D8E1XT3JDkBICAy9EZasLt9u2C2ex7kefhZaJ8Dzf+pwOJoKC36CDV/DnkPQtrlnMjN47rXviCQ81ZY5EcJvlQ1GRZXIkJa4LJaSItZt+g1T86NSYFAA4ND5X/Gyvt1g5WbYe9jzdV4BfLUUbux9eddTFBj3Irz9L8/k5qYNYNt+zxBZqdUzmbmDJDvV58qErKlqRyH8jPTwiCpTFIXFy79GVycPTWyS2uEIH6HoHBQ7jETofW8u121j4cBRyC8ClwtWbIQmDWD9VzB7Mgyf6ElIIkzwwFCY8KDnvNc+9iwnf2Z05e7zybfQobVn2AqgQRw8/Qh0vwt0Onjyfuh4Rc28xuChBce18MN8GHo/NLpa7YCEn9AoihQ2EFWz58BWVqxZTETn9WiMhWqHI3xIfyWLluFSZVvUkJD2sFeB46c3FY3vBvdvA40MVohLk58SUSUlpRbWbFiOqVGmJDviPNl23y0+KPyX3Wng1MHGKIsTzyY7AFk7Ydf7Fz5RiHNIwiOqZNmv34DWibbBfrVDET4oz2VSOwQRYMxZTXCu1tLwWDoaKhiQ2PA8lJhrPzDhdyThEZV2+Nh+0tKPo294TLaPEBUqJlTtEESAKC6tS87WBsRtPYHJdpF5YbZ8WCc7qotLk4RHVIrb7Wb1+p8Ji9CgjTusdjjCR5VKfQJRTS53CJnHmhG2uoh6WRmVO2n/55AtmxaLi5OER1TK9t1/YLEUEtLgIJoQp9rhCB9lk58NUQ25eQ0pXRdB/YMp6Nzuyp+ouGH98zUXmAgIkvCIS3I47Gzevoawug409aSisrgwt96OwyVvK6JqrPZwzHuaEPPHKSKKCy7vIkd/hFNbvBuYCCjyziQuad3GX3C5HGgb7kWjkSoG4iI0Clm2WLWjEH7CrWjIOpGAZpWDuDQvlDNY/1z1ryECliQ84qIsJUXsObANQ3QB2rqn1A5H+AGzQ8r9i0srKIqlcGMM8btTMTjt3rlo6u+QutI71xIBRxIecVEr1ixGpwtB22iv2qEIP5HnjFA7BOHD7E4DmYcSiFybTVRejvdvsP5f3r+mCAiS8IgLys7JJOl4Irp6p9CY8tQOR/iJQsWgdgjCR5mzmuBcE0L9pNSa++VzahMkLa6pqws/JgmPuKBfVv2PMEMo2gay3FNUnoUQtUMQPqa4tC45207X1LGW1PwNNzzvWbklxDkk4REVOp5ymIysdEJi0tEYauENSgQMW4j8ohEeLncImcdP19TJrGRNHW/I3guJ/629+wm/IAmPOI+iKKxctwxjmBFtvBQZFFXj1HtpAqrwa2U1dQ5UsaaOt/zxIrilLpQ4SxIecZ49+7dSWJyHNjILjfEya2KI4KV1kWOrq3YUQiVWezjmvdWsqeMN+Ufh4Nfq3V/4HEl4RDmKorBl51rCDEY00rsjLlOWrZ7aIYhaVq6mTqoXaup4w4431Y5A+BBJeEQ5R44doLAoH8Ly0UZmqh2O8FO5rjpqhyBqUY3U1PGGrJ2QtkbtKISPkIRHlLNx60qMYSbZIFRUS4ErTO0QRC2o8Zo63iC9POI0SXhEmVMZaZhzM9CElqKJSlM7HOHHitGrHYKoYbVSU8cbji6G/GNqRyF8gE//nIratXbTL5jCwtHGJqHRyp5Z4vKVys9PwKr1mjrVpbhh59tqRyF8gCQ8AoCCwjzST6WgCXGiqSefhkT1OHQOtUMQXqZaTR1v2DcXbIVqRyFUJgmPAGDdpl8J1YeiqXccTYjUrhDVo+gclDhkHk+gUL2mTnXZi2Dfp2pHIVQmCY/Aaivl6PGDhIRo0cYeUTscESAy7LFqhyCqyWdq6njDzndku4kgJwmPYOPWVaABTVQ6mtBStcMRASLbLsUH/ZVP1tSproLjkPSj2lEIFUnCE+ScTicHD+8iVG9AE52idjgigOS7w9UOQVwGn62p4w2yRD2o6dQOQKhr175NWG1WjBEaNFJoUHhRsRKqdgiiCuxOA3lH6xPn68vMq+PEWs+WE1Gt1I5EqCBgf67FpSmKws69mzCGGdFEpaLRyFJi4T0lGo3aIYhK8puaOt5wYL7aEQiVBPzPtriwkxlpFBTmAaCNTlU5GhFobLLaz+f5XU0db0j8Su0IhEok4QliW3euwxhmAkMBGlO+2uGIAOPW23G45C3GF/l1TZ3qyjsCpzarHYVQgbwbBSmn08mJU8lotVq0MTJZWdQAjYLZJkvTfU1OXgP/rqnjDTKsFZQk4QlSR47vx2otBRTZN0vUGLMjWu0QxGlnaurU+yPD/2vqVNehb8AtQ67BRhKeILV77xZMRhOaiCypvSNqTK4zQu0Qgp5b0ZCZHmA1daqr1AzJv3j9sitXrqR///60a9eOhIQExowZg8ViASA5OZlbb72VZs2a0apVKz7//HOv319cnCQ8QchqKyXDfAKNRoNGJiuLGlSoGNQOIaidqalTf1cA1tSprhoY1vrxxx+ZM2cOiYmJJCYmkpmZyXPPPYfL5WLIkCEMHz6clJQUfv75Z55++mm2bNni9RjEhUnCE4R279sCCqBxoqmbrnY4IoCVEKJ2CEHJ7jSQeSiByLXZROXlqB2Obzr6o2ePLS9666236Ny5MwAmk4mxY8eyZs0afv/9dwBGjx4NQJs2bRg5cqT08tQySXiC0MHDuzAYwtDUPSkbhYoaZQ0J0kmxKgqqmjrV4SyFI9/X6C0yMzNp2LAhGzdupG/fvuWe6927N7t27arR+4vy5P9DkCkozCMnzwwgW0mIGufUyTBKbQnKmjrVdbDmavKUlpby5ptvMnbsWE6ePEn9+vXLPR8fH092dnaN3V+cTxKeILNl51pC9aGe4awIs9rhiEAX4iLXJpuI1qSgrqlTXWmrweb9FWsul4sRI0bQp08f7rzzTlwuF4qinNdGI9XIa5UkPEFEURSOJR9Cp9OjiTCj0cpwg6h5mbYYtUMIWFJTp5rcDq+v1nK5XDz44IPodDref/99AGJiYs7rzTGbzTRo0MCr9xYXJwlPEDlxMoWi0/U3ZKNQUVtyXdLD421SU8eLji3z2qVcLhcPPPAAAF9//TUhIZ5J+z169OCPP/4o13bDhg306dPHa/cWlyYJTxDZvX+zZysJQBMpXd+idhS4wtQOIWBITZ0acPxnUKrfO+Zyubj//vsJCwvjyy+/RKfTlT03ZMgQsrKy+OKLLwDYtWsXCxcuZNy4cdW+r6g83aWbiECRZT6JVqsFvQVNWLHa4YggUYxe7RACQkFRLMpehfp5UjvLq0rNnr21GlWvt+Wnn35iwYIFJCQk0LJly7LjPXv25Ntvv2XJkiWMHTuWp59+mvj4eObNm0eLFi2qG72oAkl4gkSxpZD8glyMRhOaOtK7I2qPVatcupG4ILvTQN7R+sTJMvOac/ynaic8Q4YMOW9i8rl69OjB9u3bq3UPUT3y/ydIJB7Zg0brWREg83dEbbLrHGqH4Lekpk4tSflN7QhELZAeniBxLOUwYQYj4EYTkaV2OCKIKDoHJc4wTDqr2qH4jeLSutj2G4nLlHk6tSJjG1jzISxK7UhEDZIPDUHA7XZjzj7l+SI8R6ori1qXaaundgh+QWrqqERxQdpKtaMQNUwSniCQaU6n9HTlVa0MZwkVZNvlk/OlSE0dlcmwVsCThEcFbreb/v37l1u2mJyczK233kqzZs1o1aqVVzeV23dw++nhLFmOLtSR5zapHYLPkpo6PkISnoAnCY8KZs6cSUzM2eqzLpeLIUOGMHz4cFJSUvj55595+umn2bJli1ful56R6imApbOCMd8r1xSiKooVg9oh+BypqeNj8o9C8Sm1oxA1SBKeWrZt2za++eYbpk+fXnbs999/B2D06NEAtGnThpEjR3qll8dqKyUvz1PSXBNhRrZuEWookR+8cgqKYincGEP9XakYnLLBqs/I2Kp2BKIGScJTi4qLi8sSGaPRWHZ848aN9O3bt1zb3r17s2vXrmrf8+jxRJTTVUQ1ptxqX0+Iy2ELcakdgk+wOw1kHkogcm02UXk5aocj/izDO73qwjdJwlOLnnjiCUaOHEmXLl3KHT958iT169cvdyw+Pv68zeYux6GkvYSd2U5CEh6hErfehtMV3G83UlPHD0jCE9CkDk8tWbhwISdOnGDu3LnnPedyuc6r0OlyudBUcxhAURSysk+evo4CYTJ/R6hEo5Blr0cjo1ntSGqd1NTxI5nbQFGQsf/AJAlPLZk9ezaZmZm0b98eAIfDgcvlol27djRq1IjQ0NBy7c1mMw0aNKjWPS0lRVhKLJiMJggrQCPDCkJF2faYoEp4XO4QslOaUC8xjQi3rL7yC9Y8yE+C6CvUjkTUAEl4asmmTZvKfZ2cnEzr1q1JTEzkm2++YcaMGeWe37BhA336VG9vl7STxwFPz5EMZwm15Toj1A6h1uTmNUC/p5T6xSlqhyKqKmOLJDwBSoaSfcCQIUPIysriiy++AGDXrl0sXLiQcePGVeu6x5IPn62/Y8qrdpxCVEdhECxNt9pNmPc2IeaPDCJVqKlTUAqPfAOtZ0DCy56/l1SwCOxABtzyEbR81fN4ffXZ5/aegl5vQfNX4M7PwWI7+9yP++D+r2v6VajslMzjCVSS8PgAk8nEkiVLePvtt4mPj+f+++9n3rx5tGjRolrXzcs3o9V6vsUaqb8jVGYhRO0QaszZmjpOVWvqPPkD6EMg8RlImgK5JTDt1/JtFAVu+xTu7w7HnoNNT8C7G+Dng57nx30H794Jyf+CVvXgg42e4wWl8OKv8ObQ2n1NtU6WpgcsGdJSSfPmzXE6z+5p1aNHD7Zv3+616yuKQn5BrqfgIAqEFXrt2kJcDmtIYG6XUFAci7IH6uelqh0K20/A60NAdzq37H8FrEoq3yanBFLyYPjpxaLxkdCjCRzJhoHAqULolXD6/Naw9HQi9M8lMPkGiA2vlZeiHvNOcDtBK78eA4308ASovIIcrLZSzxeGIjRambAs1OXUBVaBvbKaOmuyicqrfgkJbxjSEWav9QxjZRTChxvhb93Kt4kNhz7N4FVPvVM2pcCGZLi9o+fruAhYexTcbvhhP/RqCiuPQGYR3PenawUkpxXMe9SOQtQASWEDVFr6sXOGs2SFiPABIS5ybXWIMfh/b6M5qwnhe3Opb1W/V+dcrwyASUuh1QwodcBbQ+HuLue3W/IIDJ/naWexw0+joPnp3W4+Hg6PLoJsCwztCHd1hr/8BxaPrN3XoqqsnVC/u9pRCC+ThCdAnUhPPjthWervCB+RZa/n1wmPr9fU+XE/fLcHHr8GDmbB88uhcyPo1rh8uzfWwKki+Ps18O0emPAj/DgSYkzQpRFsfOJs26cWw9jenvWef/vKMy+oUwOYcZtnvlBAyjuidgSiBsiQVoDKL8w9W7hQeniEj8h11lE7hMvicoeQebwZYauLqJeZoXY4FcorgYcWwPcPwdSb4esRML4vjF5Yvt1vh2H+Ds9k5aeuh/V/h7ph8MqK86+5JRV2pcO4Pp7rTLwOlo8BDTA3kBczFRxVOwJRAyThCVBFRWd7dTSGIhUjEeKsfLfx0o18TG5eA0rWRVD/QAo6t+9OvD6aA6ZQuKrp2WPDrvRMRj7X7pNwTXOoe/pbEaL1DF39uZ3DBeP/Bx/c7Sk8fCT77GTmG1vDnkDeWDwv6dJthN+RIa0AVFJqoaTUgtFoAhTQl6gdktes+182K77KwlbqRheqYcBD9bn2jlgADmwu5If3TlKQ7SA0TMvwiU3o/Je6FV5nbI8dRNfXo9V6esEaX2Fk/JxWAGz7NY8fPziJ067Q+7YY7ni8Udl537yeRqNWRq67M7aGX2lgKlb85y3HajdRdChG1WXmVdEuHlxu+HoH/K07OF3w4SZPcnKuvs1h5ipPvZ0rG3p6hr7aAXd0Kt/ulRWehKlNnOfrCIOnx6dXAiw76BnWCljSwxOQ/OfdR1RapvkkLvfpVVk6KxqtcvET/EiD5mH8a347QsO0nDxWyr8fPkRCOxPaEA1zpyYz8b3WNLnCxPF9Ft5+MokXv+lAVJy+wmtN+awt0fXLb+lhKXSy+MOTTPmsLaFGLbMfPULKwRKatTdxbK+Fk8es/PWfTWrjpQYkq9b39yhyKxrMJ5sStS+DOKd/JDvgSUh+GgUTF8Mzy8Ckh36tYO498PsRz4qthQ9Cn+Yw+3bPpOVSh+e8B3rAhOvOXmt/Biw/5BnuOuP9YTDydCHDG1rD6N61/hJrj70ISrLAFK92JMKLJOEJQKknjpZNWCY0cHp3AK7odnZ7gkYtjcQ3NZCf5eDonmJ63hJNkys8O8O36BTOVTdF88eSHG57pPIfRbNSbTS5wkh4Xc9/jdZdIzCfsNG4dRj/nZnGmFdbVHtT12Bm1znUDuGifKmmzuXomQAbxp9/vP8VnscZ9/fwPC6kYwPY9GT5Y31bwP6nvROnX8hLkoQnwMgcngCUX5CDTuf5ha0JoOGsczkdCpt/zkVRoF2vSFxOBdefSg1FROnISLZW6bqxjQ2kJpaSb3ZQWuzi0LYiEtqZWPZJBj1vjia+aeBvj1CTFJ2dEmeY2mGcxxdr6giVybBWwJEengBUWnpOkhNgPTylxS6m3XOQfLOd+KYGRr3cgtAwLd37R/P2k0n0HhBNqy4RpCaWsOmnXBq0qPiXqzEihBkPHyLUoKVVl3DueLwR0fVDiYzWcftjDZn96GG0IRpufag+dqubxK1FPP1xm1p+tYEp01aPFrp0tcMo46s1dYTKZOJywNEoihI4EzwEAHO/fhPb6SrL2ka70MYF3n9cp0Ph4JZC5k1PZcyM5rTpHsmu1fn8NDeDwhwnTdsaiW9iICfDzqMzW17wOpYCJ4s/PMWhbUW88N/2aEPKD1e5XQqzxhxmxLNNKS12s/zzDJwOhZ63RJdNlhZV081u46qo/WqHUVZTx1eXmQuVtR8Bt81XOwrhRdLDE4BKS0vKVh8FWg/PGTq9hiv71uX6u2NZ8102bbpH0rVfFF37RZW1+frfqTRsfvHhk/C6Ou59ugn/uHEPGSlWGrUsv2x6xVdZtLsqkthGBmaOPsw/P7gCg8kzmblVl3AatvC/ZdZqy3OZVL2/yx1CdkoT6iWmEeGWGlXiAvID74NisJM5PAHG4bBjt5+dtxKoc3jO0IVq0BvO/zF22N1sX5FPl34VL0s/l6KA4vYkUefKSrOx9dc8bhvdgIxkKw2aGQivq0On19KqSwTpSVWbHyQ8ipTQSzeqIf5SU0f4gHyZwxNoJOEJMMWWorNL0iGgenhspS7WLDLjdHh+UaUdLmHVN2b6DIrBYXeTlWYtazf/lVTa94qkeYfzt3bOSrORmeJp67C7+XZOOg1bhBHX5OyEZEVRmP9qKvc+3QR9qJbo+qEkHyjBUuDEbnVzaFsRjVr63uRbf1Ciqf23HavdhHlvE2L+yCCyWHp1RCWUZnt2TRcBQ4a0AkxBYR6KcvqTq8aFJoB2qNaGaNiztoDFH5zCYNRSp56e+/+VQNurIrFaXLw78SjWEjc6vYarbopmyKMNy85d/nkGaGDAQw0oKXTy8XPJOGye4oXtrork8dktyy03X/+/HBq1CKNVF88y+Lqxem59sD4vj0hEG6LhxnvjaNRKhrMuhz3EdelGXuKvNXWEj7DmgSlO7SiEl8ik5QCzZcc6/tj6O4ZQA4QWoWv/i9ohCVGeomFk2E50ITU7pHSmpo4sMxeXbeQhiJHVmYFCengCTE5eJqF6zxwJTQANZ4kAolEw2+vR0GiukcvbnQbyjtYnLilVxuxF9Vhz1Y5AeJG8HwSYklLL2aEZvUyqFb7JbI+umetmNcG1JoT6kuwIb5CEJ6BID0+AsVrP6dXRyoQ74ZtyXRGXblQFltK6WA+YiMuQeTrCi2x5akcgvEgSngBTUmI5+4Wm9iaHClEVhW7vrHA7t6ZOuNTUEd5WKj08gUQSngCiKAqlthL0utO7g2sl4RG+yUJIta+Rm9cA/Z5S6heneCEiISogQ1oBRRKeAOJ2u3G5nGUJj0YSHuGjbNVYoWW1myg6VI+41DQvRiREBWRIK6BIwhNAnE4H5YoMyBwe4aMcl1EfqnxNHUl2RC2QHp6AIglPAHG6HJQrqyQ9PMJXhbjIs9Uh2lBYqeZnaurUz5MdzUUtkoQnoEjCE0CcTidwTsIjk5aFD8uyx1wy4ZGaOkJVNpkIH0gk4QkgTpdTeniE38hxXHxjV3NWEyL25lLfKr06QiWyl1ZAkYQngHjm8EjCI/xDgbvivcikpo7wGYq8hwYSSXgCiMPhOLtxKKCRScvChxWjL/e11NQRPsctCU8gkYQngNjspeV2/JYeHuHLSrVneyOlpo7wSYp8aAwkkvAEEJvNilZ7TkE3mbQsfJhd55SaOjUsKRuWHYTQEHjsmvOfVxT4aBN8vBnySz1LHh7vA//s53l+7ykYtRCyiqFbY5h/H4QbPM/9uA++3QPz/1Zbr0YF0sMTUCThCSBWWyla7TlrWTSXX9xNiJqm1WvZdOwOjEkNORgWgSuyHtZQE9ZQI1aDCbs+HLs+HIe+4rk+4uLm/GM0eeZMDGFGmrfrhNLthfPa2EpL+W7lLO6e83fqxNQjLyuDGf8YzaGeT9H12ht5fe7D3D1lEs3bdeL7D+bwQGosN/31AUqLi5jz/hienPU+/6lbMxvBqiVEp6dudBwAdXUuBqocj/AeSXgCiN1uK5/wKNUv3y9ETQmNcpHbbT+RjUro+FtnwgtzgfPrnjg0GooMJorCjJQYTFhCPX+WhpqwGozY9CbsoSYcehNOvRGX3oQSoj//hkFm2KvfEN2oGSs+mE5BVjqF0Z3ObxQNQ15ZCEAhEBLdiQ4338P+xBRaDulEfn4hMX3upRBo+pfhJK79icLoTix6ZxzXjnoed/PrqFwlJf+Sd3okK1Z+QwYU+XYGELvdhlZzTpLjloRH+CbFrsXUwgpAUa/jbO50ghbfXEPz1Gg0aMq11SsKMVYLMVZLRZeqkC0khEKDiWKDieLTiVJJqKmsB8kWasKhN+IINeHUm3DpjKANrP8v0Y2aXdZ5RTmZNGjdEYDw6FiOb19Hs259ObBqMQldrubollUU52TSdcC93gzXJ2ku3aRSPv74Y1555ZVyx4qLiwkLC+PEiRMkJyczbtw4EhMT0el0TJ06lYcffthLdxdnSMITQGwOa7keHsUd4rX/sEJ4i9ulYGpe/phicnBs5BpStzWi40/diFVCq3UPg8tFXEkRcSVFlT6nIERPfqiRQn0YRaFGT09SqBFrqMmTIBlMOEPDcRtMKIZwCDWi0QRWOURz8iGO/PErA554GYBhU9/nf6+MpyQ/hw79htCp/zA+Gn0jD875XuVIa4fGS2+gY8aMYcyYMeWOjRw5khYtWuByuRgyZAgTJkxg9OjRHD58mL59+9KhQwd69erlnQAEIAlPQAnRhpSvw+OWb6/wPZoQE+ENiit8znnVSXZdmUHsvD5cmR5HiLd+41RCXZeDuqUOKK3cII0TDcVhJgoNERSFQme0igAAIABJREFURVAcFk5JaDilhjO9SEbseiNOfRguvQGXLgx8eKitODeLLybeyeCn36Bu/SYANGzThce/WFfWZukbT9Nr2GgURWHBcw9QUpBHg9YduXX8y4Toffe1Xa6a+vnLy8vj+++/5+DBg/z+++8AjB49GoA2bdowcuRIPv/8c0l4vEx+IwaQ0NAw3G4XISGnu+ZlDo/wNYqOmE62izbRGNzkjNnAlsSmtP+hB1E23+yn1KEQZbUQZbVAQWalzrFrdRSEhVMYFoHFEI4lLJyS0DPzkUzY9UbsoWE4dWG49GG4dYZaGWorzjPz6aMD6HPP43QdeF+FbdL2beXUod0Memomn/19MDc//hJNO/XkpzlT2Pbj5/S+e0yF5/kzXQ114M2dO5dbbrmFRo0a8fHHH9O3b99yz/fu3Zs33nijZm4exCThCSBhhjDc7nNWZskcHuFjTPXqoDWYK9W2pF0a2yadoOmi62idWI9A+GkOdTuJKykgrqTyhRVLdKEUhkVQGBZBcVgEJaGmsknbtlAj9lAjDn2YpydJF4aiC4UqDLUV55n5dNyt9LprDH3ueazCNi6Hg8WvTeCvL3+ORqMhOy2Jpp16AtCqVz8S1/5U6fv5E10N5NqKovDBBx/w0UcfAXDy5EkaNGhQrk18fDzZ2dnev3mQk4QngBhCw3Ar5yY88u0VvkOrDScsoWpv4hqdwol71pJ9rCHtF/UipiSw5sxUhslpx1ScS4Piyu3c7QaKDSYKwyIoMoRzIOMQmoICmh/deHo+khH76QQpv6iITyfezTX3PUHPOx+54DVXfTqDjjfeQVyzNgAYjOGk7dtK0049SVz3M/VPT3IONPoa+HH79ddf0el03HDDDQC4XK7yUxFOH9PU4nBusJDfiAHEYDDiPrdQlvTwCB8S3igEjVa5dMMKWFueYsdTi2n0Yx/a7KuP7vIuExS0QB1bCaM+/YhEs5kCqxW3onBo12Ya16nDszfcwGfbtvH5X//Kv375hdzjiWx9Zwqb330Wt0aLgoYhNw9m4ND7KDWYOHrqFEfXLubJdxbhtuTg0oUxdMpbfPfSaBzWUlpedT0977hwsuTPaiLh+c9//sNjj53tSYuJiTmvN8dsNp/X6yOqT6P8ObUUfist/Tj//f5DIiM8u1Br6+9H2+CgylEJAfrQKOp0yvHKtUJTY2n37TXEFUtCryZriN7TixQWTpEhHIshnFJDOCVltZHCcJyZtK0z1Np8JG/qFqvl1qbeizk1NZUrr7yS1NRU6tb1vE9/8803zJgxg127dpW1mzhxImFhYfz73//22r2F9PAEFL1eX24dpSJDWsIHKIqG8GalXruePSGbPf9cTP2lvWizozGh8pFNFWEuB//f3n2Hx1Xd6QN/b5k+KqPerOYiyb13bIoxjsGEYEINgQAxaUCATTbkSTZs9peyT3ZJQrLJJgtJIJtGwia2KcaUGINrbGPce5FlWc3qmn7v+f0hY3sk2Zatmbkzd97P8/ixdefOzFcgzbxz7jnfY+9pQ15P26Dv021xoNPRG5C6z4ak8+YjWXrnI2ln/gjFclnzkaLNGuWn/sUvfoE77rjjbNgBgCVLluDxxx/HCy+8gPvuuw/bt2/HSy+9hHXr1kX3yYmBx0wsqhXy+S8OvKRFCcCRlgUlrSnqj9t402a0TvWg6o9zkN9hviXRZuQO+eAO+QAMbi6XBqDL5jozktS7ss1rc54JSY4zq9rOhKQzK9uiufTfEcV3yGAwiOeffx6rVq2KOO50OrFy5UosW7YMX/nKV5CXl4cXX3wRFRUV0XtyAsBLWqbS0dmG5377n3A6XQAAKesolGFbDa6KUpsVnrEhyNbY7jqd8+YkVG8sh43bx6W8oCSj05GGLrsL3TY3us9cZotY+n9ef6TeS20DJ5uPDVMwISf1JsqbFUd4TERVVUjyeTP7NX7qJWO5cl2QrbFfXtty/QfYOPkQRv5hHopOD61LMyU3q9CR4+1AzmUs/fepVnTY3ei0uaBnZsOSWwC/w42CcBEAc22OmsoYeExEVSwR+xCJEHeZJuPIihu24uhMVB6McHYX9n7pVTS8Ow6j3xsBu3bp+xABgCMchOOjpf+nTwCHe4+7Kh4AA495cKzORFQ1ctIygk7jiqGU5y7GFS9DH4q2+Tux4ZE3UJsfvYnSlJokl8voEiiKGHhMRJZlyOcHnrAdQmfzKoo/i80DS87gLylEm57hxcHPrcKWRXvRw3FsukIyA4+pMPCYiCRJsNns5x8BeFmL4kwIGa7yHqPLAAB0zNiHTY+9hmPFPeDqDLosqgrJZjO6CooiBh6Tcdj7fCIJ8bIWxZcjwwPFlTiXk4Q7gMMPrcbmm3egi/P4aZAkt9voEijKGHhMxuGIDDyC83gojiTJBmd5/CYqX47uSYex+YlXcLi8E1y9TpciZ2YaXQJFGQOPyTjszsiN6DjCQ3HkzHNCUhN4eZQ9hGP3vY3Nt21Dh40XuejC5Kwso0ugKGPgMRlPZjbC2rkmbxzhoXhRlHTYi2PfcycaesYcx5YnVuLAyDYkcDwjAykMPKbDwGMyedmFCAYD5w5w0jLFgRACrtIkiw5WDSfuXoNNd29Cm52jPRSJIzzmw8BjMh5PTsRqFI7wUDzYnNmweDqNLuOK+EbWY+s/LcfeMU2I7QYYlEwYeMyHgcdk3K50qPJ5m4ZyDg/FmBAynOXJGXY+IikC9betw8b71qHFlWQjVRQTDDzmw8BjMnabo7fj8kd0C0SYa3EpdpweDxRH4NInJoFAeRO2P7ECuybVI8SenSlLSkuDZOHrptkw8JiMJElwOPqM6gTZT4JiQ5IccJQlx0TlwZJkoPHmTdjw0LtoTOdFrlTE0R1zYtN1E3LYXQiFgme/Fr4MSM42Aysis3IV2CAp3UaXEROholbsenwlGldNQfU/SmFN8OY9HX4/vr5qFdYfP46QpmF+ZSV+sHgxnNbI3eOPt7Xh8VdewYGWFqiyjK/Mm4d7Jk0CAOxubMQjy5ejuacH4wsL8ctbb4XrzP1f3bcPy3fvxi+XLo379xZvDDzmxBEeE3LaI0d4hI+7/VL0qWo6bIWJ2WQwmpoXbcWGz72NU1nBS59soH9+/XVYFAX/+NKXsO3RR9Hm8+Hf33034hxN13HXH/6AW0aPxq7HH8df7rkH//Lmm9haVwcAeHzlSvxg8WLsfPxxVHg8+NWWLQB6w9T3/v53fG/Rorh/X0bgknRzYuAxIZcrDbp+7uOo8LFjKEWXEICrNGR0GXETzu3EnkdexQfzDsOfoK+aH9bX46bqaqiKAquqYn5lJQ6fjgyk7x45AgD49JQpAIAROTm4Z+JE/H77dgBAQ3c3ppSUAADmV1bieFvvyPA33ngDX547F9kpspmmnJtrdAkUAwn6q0tDUVoyHD6/99wBXyaE4AxMih67KwtqpjkvZV1M6zU7sPGRN1CX6ze6lH4WVVXhvzZsgDcYRGNXF36zZQs+OW5cxDmb6+owY9iwiGNTSkqws6EBAJDjdGLdsWPQdR2v7tuHycXFePfIETT19OC2Po9lZkpRkdElUAww8JhQUUEpJOm8gCMUwJ9mXEFkMiqc5R1GF2EYLdOL/V94HVsX7IdXufT58fLNa69FTV4eJj37LKb99Kd4ZM4cfHzMmIhzGrq6kNtnU8xclwunvb0fkH588814+q23MPWnP4XbasXNNTX45urVeObGG+P2fRhNSkuDnMbXSzPipGUTSnNnwG7rP49HciR3rxRKDM6sdMj2ZqPLMFz7nD3YNP4IKv84D6X1Lhg9hvrq/v1YsWcPHpw2DQeam/Gdd97BmPx8TCgsPHuOpuuRe+2dOfbRB6RxBQV486GHzt729VWrcP+UKRAAHvrLX9Dm86EmLw/fWrAAFiWB0l4UKcXFRpdAMcIRHhOSJAkZ6ZHzdjiPh6JBlpywl5prGfpQ6Gl+HPrsamy5cRe6Dfz42O7z4Qt//St+e8cd+Or8+Xjuttvw2enT8eiKFRHneRwOtHq9EcdOe73Ic/dvXbG1rg47GxrwmalT8eiKFfj8zJl4+d57IUkS/veDD2L6/RhJOS8gkrkw8JiUJzO3z8RlrtSioXMVqZBk7jvVV+fUg9j8+Cs4UtoFI1avH21thcNiwaTzRieW1NTgSJ9JyxOLirDpxImIYxtrazH9zETlj4Q0DV957TX88KabIEkSDp8+fXYy87yKCuxubIzRd2I8jvCYFwOPSZUPGwF/wHfugC8Tgu9TNASqJRPWfPZzuhDhDOHoZ97C5ls/QKf10udH08icHGhC4M87dgAAwpqGX2/ZgqsqKiLOWzRqFFp6es6uytpx6hT+tns37p86NeK8/1i7FktqajAiJwcA4LJazy5dX33gAGry8mL9LRmGE5bNSxJ9L+iSKXR0tuG53/4HnM5zQ9VK1RuQ7F0GVkXJSgggc6QdanqP0aUkh6CC0pfmYfjhzLh9qtx28iSeWrUKJ9rb4bBYMLe8HE8vWIAdDQ349ZYt+M3ttwMAttfX47GVK3GyowO5Lhe+t2gRrh4+/Ozj7G1qwiPLl2PVAw9APTNPZ2NtLb68ciW8oRCuKi/Hj5YsMeUcHtnjQdqjjxpdBsUIA49JCSHwX89/F4py7uVWLt0E2XPiIvciGpjNnQ33qCajy0g6zv0lqPnbVGT6jZ7STINhGTMGzttuM7oMihFe0jIpSZKQmRE5b4fzeOjKWOEs56WsK+GtqsOWJ5djX00LuAd74uPlLHNj4DGx9PSsiCWooifbwGooWTlz3JCtqdNVOdokVeDk7e9h46fX47QzwTfkSnFKn8nbZC4MPCZWXlIZOXHZmwURthhXECUdWXbBXsJl6NHgr2jEB08ux54JDQjzClfisVq5QsvkGHhMbFjx8Iil6YAE0W3e1RUUfa5imcvQo0iSgVO3bMCGB95Ds5sXuRKJWl4OyYQTsekcBh4Ty8zIgt3miDgmugoMqoaSjcXmgTW33egyTClY0oIdT67Azml1CHK0JyGolZVGl0AxxsBjYpIkIdsTueuv6Mo3qBpKJkJIcJV5L30iDUnT4n9gw7K/oyGTc6SMpp63NJ/MiYHH5MpLRyEQDJw7EHJCcCNRugRHugeKm4EnHsIF7dj92CvYPucYAnxFNoSUkQHlTJNFMi/+epnc6KqJ0MKRnx45ykMXZ4WDy9Dj7vSCD7Dxi2/iZE7g0idTVPFyVmpg4DG5jHQP3O4+G4lyHg9dhCvXBdkSNrqMlBTO6sa+L76GbdcehI/zZ+OGgSc1MPCkgIK8osh+PN25EDr/11N/iuKGjcvQDdd21S5sfHQVagt84Bq5GJMkBp4UwXe9FFAzaiK83vP2QBIKRE/uhe9AKUkIAVcJIHHVUELQ0304+PAqbPnYHvSoRldjXkphIWSn0+gyKA4YeFJARelIqGrkK6bo5DweimRzZMOS3WF0GdRH5/T92PT4azha0s3Rnhjg6qzUwcCTAiwWK7KzIhsOcuIynU8IGc7yLqPLoAsQzgCOPPgmNn98B7rYLD2q1Opqo0ugOGHgSRHFReUIn79aK5ABEXRc+A6UUpyZmVCcfqPLoEvonngYm594BYcqOsBduYZOysyEyg1DUwYDT4oYVz0FgUDkclfRzo3yCJBgh6PstNFl0GDZQzj+6Xew+ZNb0WHjRa6hsNTUGF0CxREDT4rIyc6Hy+WOOKa3lRlUDSUSV4EdksrxgmTTM7oWW55cgQOjWsFdua6MZfRoo0ugOGLgSRGSJCEnuyBieTr8mRC+dOOKIsMpajpsRRzdSVoWHSfueheb7tmENgdD6+WQMjKglnCUO5Uw8KSQ0aMmwueP3C6AozypSwgB9zA2GDQD34h6bH1yBfaObUKYbQUGxTJmTFQfb/v27bjuuutQVlaGwsJC/PKXvwQAfPjhh5g1axbKyspQU1OD119/ParPS4PHwJNCqkaMg9Viizgm2kohOA0gJdmc2VA9XJllFpIiUL90HTbc/z5a3LzIdSnWceOi9liHDx/G4sWL8cQTT+D48eOoq6vDkiVL0NXVhcWLF+Nb3/oWjh8/jueffx533XUX6urqovbcNHgMPClEVVWUFJVD188b+g47ILrzLnwnMiehwFXRaXQVFAPB0mZ8+OQK7JpyEiGO9gxIzs2FUhC9LXa+8Y1vYNmyZbjxxhsBAIqioLCwEH/4wx8wefJkLFq0CAAwe/ZsLFy4EL///e+j9tw0eAw8KWbqxLnw+X0RxwQva6UcR1YGZDs3qTSzxps2Y8Nn16AxnZct+7KMHRu1xwoEAvjb3/6GBx98sN9tGzZswJw5cyKOzZgxA9u3b4/a89PgMfCkmJKicqS50yKOiY5iCI07FaYKSXLAUcqJyqkgVNiGXY+vxI6ZtQjw1f6saF7OOnDgABRFwaZNmzBx4kRUVlbivvvuQ0tLC+rr65GfH9nkNS8vDy0t3K/OCPwVSDGSJKFs2EiEw+d96tNViM5i44qiuHIVWiEpXNGTSppv2IqNn38b9VlBo0sxnFpZCdnjidrjdXZ2QgiBtWvXYv369di1axcURcG9994LTdMiV8YC0DQNEjesMwQDTwqaPmkegsHIrrqitdSgaiieVEsGbAWtRpdBBgjndGLvI69i29WH4E/hV37r1KlRfbzc3FwEg0H84Ac/gNPphNPpxPe//32sXr0aWVlZ/UZzmpubURDF+UM0eCn8Y5+6sjw5yOq7t1Z3PkTIblBFFA9CAK5SfsJPdW3zd2LjI2/gRF7qbSUipaVBraqK6mOWlpbCbrfD5zs3N1KSJCiKgilTpmD9+vUR569btw6zZs2Kag00OAw8Kap6xHgEAue/4EkQbcMMq4diz+7OgprRbXQZlAC0TC8OfP51bL1+H7wpNH3POnkyJDm6b3t2ux0PPPAAnnjiCYRCIYTDYTz11FO48847cc8992DNmjV48803AQCrV6/G1q1bcffdd0e1BhocBp4UNXHcDPRtv6O3VrAnj1kJFc7ydqOroATTPnsvNn35dRwr7un3emA6sgzrlCkxeejvfve70HUdw4YNQ1VVFWw2G372s5+hpKQEf/rTn/DII48gLy8P3/zmN7FixQqkp7PDvREk0XdGFaWM3738C3R0nI6YQCdXvAc5vdHAqigWnFlZcJQ3G10GJbC0rSMw+o1xcIeMriQ21JoauG6/3egyyEAc4UlhE0ZPg9cXudWEaBlpUDUUK7Lsgr2Uy2Dp4rqmHMLmJ17BkbJOmHENn23aNKNLIIMx8KSw6pHjYbP22WqiKx/Cn3aBe1AychUpkGQO5NKlCXsIR+9/G5uWfoBOq9HVRI+ckwO1osLoMshgDDwpTFVVjKioiezJAwl6M0d5zMJizYQ1r83oMijJeMcewz+eXIGDI9pghl25YjV3h5ILA0+KmzvzeoTDkRftRVsZRNhEH+9SlBASXGW+S59INBCrhtp71mDTXZvQZk/iEUKrFdaJE42ughIAA0+KS3NnoKiwNLIbqFAgTlcaVxRFhSMtC0qa99InEl2Eb1Q9tj65HPtGNyflaI9t2jRIdvYYIwYeAjB3xsJ+k5f15pHcXyupWeGoYEdlig5JFTj5yfex4b71OO1MoinNFgusbPJHZzDwEIoLS5HlyYk8qNkgWjnJL1m5cl2QLdwlm6IrUN6ID55cjt0TTiGUBNtBWadMgexyGV0GJQgGHgIATJs4Fz5/31GeURB6EryqUQRZccNWzN3QKTYkGWi4ZSM2PrAWTWkJfJFLUWCbPdvoKiiBMPAQAGBM9WQ4He7IgyEnRDs3FU027mJwGTrFXLDkNHY+sQI7p59AMAE/F1knTYKcxhYbdA4DDwEAZFnG5PGz4A9EbiioN1Vxu4kkYrF5YMnpMLoMSiFNH9uCjZ97Bw2eBGrRLMuwzZ1rdBWUYBh46KzJ42f3a0SIQDpEe4kxBdFlEUKGq7zH6DIoBYXyOrD70Vewfe5R+BPgXcUyYQLkjAyjy6AEkwA/mpQoVFXFmOrJCAQDEcf1hnEQOn9UEp0jwwPFxb47ZJzT123Hxi++ibqcwKVPjhVZhv2qq4x7fkpYfBejCLOmXgNZ7vNjEXRBnB5uTEE0KJJkg7OcE5XJeFpWN/Z/8TVsu+4AfAZ0trCMHQvZ44n/E1PCY+ChCFarDTUjxyMUCkYc1xtrIMIWg6qiS3HmOSGpCbxihlJO29zd2PjY66gt9CJu0wAVBfarr47Xs1GSYeChfubNWgRJ6vOjoVmhN9UYUxBdlKKkw17M3dAp8ehpfhxc9ga2LN6DHjX2z2ebOZOjO3RBDDzUj81mx9SJc/ut2BItIyACbOKVSIQQcJVyZIcSW+e0/dj0+Gs4OqwrZqM9kssFG+fu0EUw8NCApk+eB4fdGXlQyNAbxhpTEA3I5syGxdNpdBlElyScARx54C1svmU7umJwddx+zTWQbLZLn0gpi4GHBqQoCq6auRC+PntsifZhED0cMk4IQoGrnGGHkkv3hKPY/E8rcKiyHdHalUvOy4Nl0qQoPRqZFQMPXdDoqonweHIid1IHoJ0ab1BFdD6HJxOyw8Dlv0RXyqrh+L1/x6bbt6DdNvSLXI4bboDUd3UpUR/8CaELkiQJ1199S79RHvTkQu8oMqYoAgBIkgOOMk5UpuTmrTmBrU+uwP6q07jSmWjqqFFQKyujWheZEwMPXVRJYRlKisuh65GDz3r9OAiRgBvopAhXgQ2SEq0LAkQGsuiou3MtNt67Ea3Oy/yZlmXYFy6MTV1kOgw8dEk3XHMrgn26LyOYBtHCZoRGUNV02ArZZJDMxV95CtueWIE94xoRHuRnKeu0aVCys2NbGJkGAw9dUmZGFqpGjkMoHLk5oN4wBiLoMKiq1CQE4CpLoE0aiaJIUgRO3boeG+5/D83ui1/kktxuNhmky8LAQ4Nyzdwb0a+Bhm6BXjfFkHpSld2VBTWj2+gyiGIqWNqCHU+uwK4pJxG8wGiPY9EiSHZ7fAujpMbAQ4PisDsxecIsBPo2I+wqgN5abkxRKUeFs7zD6CKI4qbxps3YuGwNGjMiRzXVqipYxowxpihKWgw8NGgzp1wDp8PVb5m6fnI8RIiftGLNmZUO2R689IlEJhIqaMOuL7+CD2cfR0AChMUCx+LFRpdFSUgSfd+9iC6i7tRx/Omvz8HpiOzCLKXXQ6lYb1BV5idLTmRO6IYk89eVUpe1PRPzT38PacNnGV0KJSGO8NBlKSksw5iqiQiGIldtic4i6G2lBlVlfq4iNaXCzs53uvD0dYfxSPU+PFy6Bz//7An4eyInsXY0hfBgwW48veDwBR8n6Nex7fVO/M8X69DZEo64bd1L7Xikah8+V74Hv//GqYjbfvXlk3jrOa6ESzTp6cPhHj7T6DIoSTHw0GW7bv7NsFkdA1zamggR4l420aZaMmHNbzO6jLjavLwT9/+wCD/ZV41n91WjvTGM33294eztQgj85P4TqLnqwpvZbn21E58t2oNXftiMVT87jZD/XI+X7rYw/vStBnx3wwj8ZH81dq/pxuGtvQ02D2zqwYndflz3YFbsvkG6bLJuxxT5XyGB/b/oyjDw0GWzqBbcuOCT8Ad8kTdoVugnJxtTlEn1LkP3X/pEk3nwx8UoH9/b8sDmlHH9smzseffc6rRXf9wCT4GKyTemX/AxRs5w4hcnavAvq/v3izp1MIiy8XakZamw2GRUz3Gh8UgQoaCO5750Eg//dwkkiW+siWSc/BhcKDG6DEpiDDx0RYaVVKJqxPj+l7Y6iqG380UpWuxp2VDTe4wuw3DtjSF4Cnu32D62w4e3nmvFA88WX/Q+6Tkq7C5lwNvyK604ss2HtlMheDs17F7Tg8rJDvzl/zVhzh2ZKBjOkcpEkqPNQCXuNLoMSnKq0QVQ8lp49cdRW3cIQoiIT8N63SRI7iZIKlcUDY0VzvLUupQ1kIBPx6s/asGd3y5AwKfjJ5+uxReeL4HDPXCYGYz0HBV3/VsBvnXtYciKhFv+ORcBr46db3fh39aOiGL1NFSqloHpynd5KYuGjIGHrpjFYsWia5fi/159EU7HeXMpNBv0uslQyjcaV5wJOHPckK3NRpdhKE0T+PE9tRg1y4kZn8jALz5fh5lLMzFqxoXn7gzW3Ds9mHun5+zz/Mv8Q1j28xLsX9+Dv/17E8JBgdl3ZGLBg9y6wDACmK58B3bw/wENHQMPDUlF2SiMHD4Gx44fgMViPXtcdJRAbxkOOefCK2jowmTZBXtJau+GrmkCP/l0LWQVWPbzErQ1hLDxL+1weRSs/V3vyJe3Q4OvU8cj1fvwzI5RsFiv7Cr9Kz9sxthr3MivsOIbVx3C0+8Mh90t41+vO4Lq2S6U1LDPlBEq9DtRoMw1ugwyCQYeGrJF19yK5/73P/sd1+snQHK0QXK1GlBVcnMVyym1DL0vTRN49t5aSBLw+O/LoCgSPAUW/Lp5bMR57/ymFWv/tw1Pv3XlG9k2HA5g3R/b8Z11I3B8hx9FVTakZfW+NFbNdqJ2l5+BxwDOUAUmWJ40ugwyEU5apiGzWm1YeM0n4PN7I28QMrTjM7lU/TJZbB5Yc9uNLsMwmibw40/VwmqX8OhvS6GosZu7IYTAfz9chweeLYbFJiN7mAWHt/jQ1RpGwKdj95oelIxm2Ik7zYI5lmcgw2J0JWQiHOGhqBhRUYPqkeNx8PBuWK3nBZyQE3rtdMiV70OSUnfEYrCEkOAq8176RBPb9lon1v2xHTmlFnyhcu/Z4yOmOfFPfy6/6H3/+u9NkCTglq/mYfvqLvz3shNnb3tq1iHICnDffxRh1m2ZAIC3nmvFsNF2VM/unRPkKbDg41/JxVcmH4CiSlj8aA5KxzDwxNsk6etIQ4XRZZDJcGsJihpN0/Din36KHl8XFDlyBY2UtxdK4W6DKkse9rRsuEY2GV0GkWFKQjdjuuXbRpdBJsRLWhQ1iqLgtpvj/dolAAATZklEQVTvh67p/bowi6Zq6B2FBlWWHCRY4SjnfCdKXQ7fSEy1fNPoMsikGHgoqtLcGbhp4R39uzBDgl47HSIw9OXEZuXMdUG2hC99IpEZBdy4xvFzztuhmGHgoairLK/C9Enz4A/02RJBt0A7NgtCv/KGcWalKG7YUnwZOqUuocmYqzwLO3KMLoVMjIGHYmLOjAUoyh+GUDgUeYM/E3od99s6nxACrhKAWzdRqhodegJ5Kl8XKLYYeCgmJEnCLYs/BYtq6T+fp60MekulQZUlHpsjG5bsDqPLIDJEdvcC1Ng/ZXQZlAIYeChmbDY7lt50PwLBQL/b9JMToXfmG1BVYhFChrO8y+gyiAxh66zGVe7vG10GpQgGHoqpvNxCXDN3MXz+vpOYZejHZ0H0eAypK1E4MzOhOP2XPpHIbDrzsDDtechsB0dxwsBDMTdx7AxUDR+LYN+RHl2FdnQuhD/NmMIMJsEOR9lpo8sgiju9x4WFzhdgkbhqk+KHgYfiYtF1S5GRkYVwuM+ya80G7chciKDDmMIM5CqwQ1J1o8sgiis9YMEc/BfcKvtyUXwx8FBcKIqCOz/xWVitNmi6FnljyNU70hNOnf4bipoOWxFHdyi1CE3GOO+3UeiaaHQplIIYeChu7DYH7l76MACp38ot+DOgHZuTEj16hBBwD2ODQUotQgfKTn8BVZ6PGV0KpSgGHoqrNHcG7rp1GULhUP/Q05MD/fgMCGHuhjQ2ZzZUD1dmUeoQAshpuBtT8x4yuhRKYQw8FHfZnlzctuQz/ScxAxCdReZuTCgUuCo6ja6CKK5cx27C/KKvGl0GpTgGHjJEcWEpFl9/O3x+b7/bRGsFtFNjDagq9hxZGZDt/YMekVnJB+bjhvJ/M7oMIgYeMs6o4WNw3VVLBg49TdXQm0YaUFXsSJIDjlJOVKbUoe2fhiXDn4HEfVMoATDwkKEmjJ2OmVOvGWB3dUA/NQF6Y7UBVcWGu9AKSeEydEoN4QMT8YkRP4eimH8hAiUHBh4y3Oxp12Js9eT+u6sD0BvGQqsfZ0BV0aVaMmAtaDW6DKK4CB4Yh1sr/weqwi7KlDgYeCghLJj/cVSUjUJggNAjmqugnZiMvou6koUQgKs0aHQZRHER2D0Jt1Y8B1VNnb5alBwYeCghSJKEm2+4C2XDRiAQHCD0tFZCr52elEvW7e5sqBndRpdBFFNCAL4PpuLWkT+H1WIzuhyifhh4KGHIsoxbFn8KIypGDzinR7SXQj82C0JPph9bC5zlbUYXQRRTQpfg3TwTS0c/C5vVbnQ5RANKpncOSgGSJOHG62+/4Jwe0VkE/ehcCC055gY4s9Ig20JGl0EUM0KT4d14FT458RnYbU6jyyG6IEn0a3dLlBjWrn8DWz9cB7t9gI1FnaehVLwPSU3cMCHLLmSO74Ik81eMzEkPKQhuug5Lp3+bIzuU8DjCQwlr3uwbMGvatQP26YE3G9rh+RChxJ0r4CpSGHbItDSvHdqGj+P2md9h2KGkwBEeSnjbdmzAmnWvwWEfYLjc2gWl8n1Itp74F3YRFmsm0seyySCZU/B0Biw7bsUt877EPjuUNBh4KCns3v8BVr/z14EvbylByGWbIKc1xr+wAQghwTPKCiVtgJEpoiTnO16AtMN34Kar74Ms8yIBJQ8GHkoah47uxco3/gib1TZAq3oBuXAn5LwDhtR2Prs7G65RTUaXQRR1XTuHo7Djblw/51ZuF0FJh4GHkkpt3WH83ysvwjpg6AGkzFrIw7ZCkjUDqgMAKzzjQpAtYYOenyj6hCajbf14TMx8EFPHXWV0OURXhIGHkk5zSwP+vOJX0DQNqjrA8nRHG5TyDZCs8b+k5Mr1wD6sJe7PSxQrut+K02umYeGYR1ExrMrocoiuGAMPJSV/wIc/L/81Trc2wmYbYIWIEoBcvhGyuzluNcmKG5njOrkyi0wj3JGGjnfn4bZ5j8OTmWN0OURDwsBDSUvXdaxe8zfs2b8djoEmM0OHXLQDcu6huNSTXuqGJacjLs9FFGv+unyI7Qux9PovwG4b6PeLKLkw8FDS275rE95571XYbfaB5/V4jkEu2QZJ1mNWg8XmQfoYXsqi5CfCCtq31CDP+zEsnn8nl52TaTDwkCmcajyBl195ARACijLQvJ7WM/N6+u/RNVRCyPBUq1Bc0X9songKt2aiec1ETCq7CbMmX8eVWGQqDDxkGl5fD/68/Fdo6zgNm3WADsxyEHLxdshZtVF9Xnt6NlwjuAydkpfQJfj2jULblpG4Ye7tGFU53uiSiKKOgYdMRdM0rHr7Zew/vOsC83oAKaOu9xKXGhzy80mSDZ5xAUiqUcvgiYZG63Gi7f1JUNvLsWTBvcjNLjC6JKKYYOAhU9r64TqsXf8GbBeY1wPVD7lkK+SMU0N6Hld+JuzF3EKCkpP/2DC0rBuN6mHTce2cj0Md6HIwkUkw8JBpnTx1HCtW/R7BUABWy8CbjEqeY5CLt0NSLr9RoKKkI3NC21DLJIo7PWhB56YJCNaWY+G821A5rNrokohijoGHTC0UCuKNd/6K/Yd3wulwDXySpQdy6ZbL6tkjhEBGpRsWT2eUKiWKj1BjLlreHY9892jcdN3dXHJOKYOBh1LCoaN78cY7L0PTdVhUywBnCEg5hyAX7hrUthRWexbSRsevqSHRUAlNRs+OMej4sALzpi/G+JoZXIVFKYWBh1KGP+DDq6tfwvG6wxec0AxbJ5TSf0ByXuRSlVDgGS1BdgRiUyhRlIXb09G6dhJc4UrcfP2nkZHmMbokorhj4KGUs2ffB3hr7UrIsjRwzx7okHIPQc7fM+DcHkdmNpyVXIZOiU8PWuDdORptO0owafQczJ22CLIsG10WkSEYeCgleb3dWL7qd2hoPAn7hUZ7VB/kwp0RfXskyQHPeC8kJXZdm4mGSugSAkcq0L61ChY9AzdeezeK8kuNLovIUAw8lLKEENi2Yz3e2/gmLKrlwp98XS0I526EPcMPd2EmbIVchk6JK9SUg+6tk9DdYMOIsjFYeNVSWCxWo8siMhwDD6W8js52rFj1OzS3NMDhcPa7PRDw4dipvRgzJxOe+R9Ctg29YSFRtGleB7wfTEDnwXzYbA5cPfNGjKoYZ3RZRAmDgYcIvaM9O/duwXsbViOshSL69uw/+iHKy0fAaXdBsgThHLcb9pGHeFmLEoLQZPj2VqNr5yiEAwITamZg9tSFbCJI1AcDD9F5QqEg3nnvFezZvx1Wqw2d3e1o627AiIrREefJaV1wTdgB67A6cGUvGSVwohjdWyegp1VGadFwLJy3FG5nutFlESUkBh6iAZxua8brb/0ZG7e/hdHVky74aVnxtMI1fhesxUPbooLocgTrC+DdMRZdpxzIcHtw/VW3orig3OiyiBIaAw/RBQghsOfgNmzY9ha8/h7YrRfuSKtmt8A5fheshY1xrJBSTbAhD94d4+A7lQ5JljBj0jWYPGYuGwgSDQIDD9ElaJqGzR+uwbZd6wAIWNQLr3hR85rgGr8Lljx2YaboCTXlomfHWAQbchAI+VBdORFXz7oJNqvd6NKIkgYDD9Eg+QM+vLf5New/shOyJEMdcIuKXpb8RjhG74O1sCGOFZLZBBvy4NtTg+CpfPj8PSguKMd1c25BVmau0aURJR0GHqLL5PV1Y+2m13Dg2C5YFMsFujX3UjLb4ajZB1vpCa7qokERuoRA7TD49lYj3JoJX8CLwrwSXD1jCfJzi40ujyhpMfAQXaFubyfWbHgVR2r3wKLaoCjKBc+VHV7Yqw7APuIIZGsojlVSstBDKgKHKuHbXwWtxwFfoAf5OSWYP/NGFOWxSzLRUDHwEA1RZ1cb/r7xFRyvOwBVtV60/4mkhmAfcRj2kYehpHXHsUpKVFq3E/6DI+E/VAk9aIEv0IPcrCLMn7EYJYUVRpdHZBoMPERR0t3Tgfe3vIEjtfugaxqsF51QKmDJb4R95GFYi+t5uSvFCF1CsK4Y/sOVCJ0qgKbpCIYCKMovxeypC1GcX2Z0iUSmw8BDFGWBoB+bP1yDPQe3wR/wwWHrv13F+SSbH/bKo7CPOMJRH5PTutzwH66E/0gFhN+OYCgAACgvqcLcaTcgMz3L4AqJzIuBhyhGNE3Dzv2bsW3X++jsaofD7rpEv5TeUR9b5TFYS05CtoTjVivFjggr50ZzGvMASPAHfbBabKgePgEzJ10L+yVCMRENHQMPUYwJIXC87iD+sfNdnGo8AUVWLr17tRKGtegUbOXHYS1sgKRq8SmWokJoMoL1hQjUliJYVwRoKnRdgz/gQ1ZmLsZVTcO4mhnc74oojhh4iOLI6+vG1p3vYf/Rneju7hjEqE/vRGfrsDrYymphKWiEJPNXNhEJXUKooQCB48MQrCuGCPWGWl/AC6tqw7Ci4Zgx6RrkZhUYXClRamLgITLAR6M+W3auRX1TLSRIg+qaK1kDsBadgrXoFCyFDZBtwThUSxeiBy0InSpAsL4QwZNFEEEbAEDTwggE/cjOyse46ukYO3LKRRtVElHsMfAQGczn78GOvZtx8PgunG5thKpYLn3JCwAkHWrOaViL6mEtPgU1syP2xRLC7ekI1hchWF+IcHMOIGQAgK5r8Pm9SE/LRGnRcEwZN48dkYkSCAMPUQLp7unAB3s24kjtXrS2N8NmsQ16ZEB29sBS2ABLXjMsuS1Q3D0xrjY16H4bQk25CDXkI1hfCN3rOnebrsMX6IHLmY7SwkpMGjsHedlF3MyTKAEx8BAlqI6uVmzbtQ7HTx5Ee2crFFm5rM0iZYcXam4LLLlnAlBmB+f/DILW40SoOQfhplyEmnKhdWZE3B7WwggGfXA60lCUX47JY2ejMK+UIYcowTHwECWB7p4O7Dn0AY7W7sfp9kYEggE4BzHh+XySGjoTgFp6/84+nfKrv3S/DeG2TITbPAi3ehBuzoHui1wiLoSAP+CDJEvwpOegqKAM46umIyergCGHKIkw8BAlmbAWxomTh7D74DY0NNeh29sJWZJgszou7w1Y0qGkdUFJ6+79O70L8pl/yw4fzPReLnQJeo/rXLhpy4TW5oHucwx4fjgcgj/og8PuQl52IUaWj8WoynHsl0OUxBh4iJKYEALdPR04emI/jtYdQGtHM7q62qAJHQ6rE7IsX9kDK+FzQajP37LDH91vIkqEJkPrdkHvdkPrckPrTjvztxt6t+vs5OKBhEJBBMMB2K1OeDJzUJg7DKMqxyM/p/jK/xsSUUJh4CEyGX/Ah7qGozh0dBda2hrR3nkaoXAANqszKo3uJDUE+UwAkq1BSNYQJEsIkqX337IlfO5rSwjSR18Pcv6Q0CWIsAoRVgBNhQipZ75WofvtZ/8Inz3y64AVwKWHpTRNgz/ghSwrcDpcyMrMRWFeGUaWj0G2J58Bh8ikGHiITC6shdHUchIHju5EU0s9un2d8Hq7oWlh6LoOm9UORVFjPx9FCUOSBCD1eck572sRVgFdidpT9o7c+KHIKtyuDKS7M5GVmYeKklHIyymGy5kWteciosTGwEOUgnRdR1dPO1rbmlDfVIvWjmb0eLvQ4+2C19eNsBYGhIDNak/ohnlCCIS1EILBACRJgqKqcNrdcDnT4HS4kZtViLLiEcjJKoDVYjO6XCIyEAMPEUUIa2F093SgpbURp5pr0dbRgp6eTvT4uuALeCF0HboQEEKDrgvIkgxFUSDLClRFhSTJVzxaJISAEDo0XYOu672jUEKHLMuQJRkW1QabzQ6btfeP3XbmklR+KbIycuB2ZkBRojdCRETmwcBDRIOm6zpC4SCCQT+CoSBC4QC8vu6zI0Nefw8CAR9C4RBC4QA0TYMkSTj/ZeajfwkhIEGCxaJCkVUoSu+f3jDjgMPmgNOZhoy0LDgdLjhsrsF1oCYiGgADDxEREZkelyMQERGR6THwEBEN0tNPP420tDSUl5ef/fPOO+8AAI4dO4YbbrgBZWVlGD58OH7zm98YWywRRRh6Uw4iohRyxx134Lnnnos4pmkalixZgsceewwPPfQQDhw4gDlz5mD06NGYPn26QZUS0fk4wkNENERvv/02AOChhx4CAIwaNQqf+cxnOMpDlEAYeIiIhmjDhg2YM2dOxLEZM2Zg+/btBlVERH0x8BARDZLdbsfKlStRXFyMmTNn4sUXXwQA1NfXIz8/P+LcvLw8tLS0GFEmEQ2Ac3iIiAbpa1/7Gr72ta9B13WsX78et99+O2w2GzRNQ98OHx/1ICKixMARHiKiyyTLMubOnYuvfvWrePnll5GVldVvNKe5uRkFBQUGVUhEfTHwEBFdIU3TYLVaMWXKFKxfvz7itnXr1mHWrFkGVUZEfTHwEBEN0ttvv41QKAQA2L59O5555hncc889WLJkCZqamvDCCy+cve2ll17Cww8/bGS5RHQebi1BRDRIDz30EJYvXw6Xy4WcnBw89dRTWLp0KQBg69atWLZsGU6cOIG8vDz86Ec/woIFCwyumIg+wsBDREREpsdLWkRERGR6DDxERERkegw8REREZHoMPERERGR6DDxERERkegw8REREZHoMPERERGR6DDxERERkegw8REREZHoMPERERGR6DDxERERkegw8REREZHoMPERERGR6/x/nJDJiHfhgogAAAABJRU5ErkJggg=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data:image/png;base64,iVBORw0KGgoAAAANSUhEUgAAAjwAAAGcCAYAAADd+3rpAAAABHNCSVQICAgIfAhkiAAAAAlwSFlzAAALEgAACxIB0t1+/AAAADh0RVh0U29mdHdhcmUAbWF0cGxvdGxpYiB2ZXJzaW9uMy4xLjEsIGh0dHA6Ly9tYXRwbG90bGliLm9yZy8QZhcZAAAgAElEQVR4nOzdd3hUZfbA8e9MZjKZSQJJSEIPVbpUARFdUSwgIIqy6mJDmroorIuCrqjwU1lBwbp2VEQXUVylKCrSkd5bgAApBJJMejLJ9Pv7YyAQCZCQSe6U83meeSB33nvvGRImZ95yXo2iKApCCCGEEAFMq3YAQgghhBA1TRIeIYQQQgQ8SXiEEEIIEfAk4RFCCCFEwJOERwghhBABTxIeIYQQQgQ8SXiEEEIIEfAk4RFCBIUdO3bgdDorfO7YsWNkZ2fXckTnc7lcZGVlXbTNtm3bzjvmdDrJyMioqbCECAiS8AhxCfPmzSM9Pb1K56xbt44GDRqUPV577TUmTJhQ7li3bt0qda3mzZuj0WjQaDTUqVOHm2++mf3791/OS/Ga48ePV7qt2+3m2LFjFBcXlzv+zDPPsGXLFpYuXUq/fv3OOy87O5v33nuPyZMn88knn2CxWMo936RJE1JSUiodxzXXXEN+fn6Fzz333HP88MMPlb5Wdd1xxx3Mnz//vONpaWm0adOm3DGn04nVasVqtWKxWOjZsycWi6XsmMvlIikpiauvvrq2whfCL0nCI8QlzJ49u0q/4AGuu+46MjIyyMjIYOjQoWg0Gt56662yY2vWrCEvL6/S11u1ahWKopCcnEzXrl0ZNGgQdru9qi/FK1JTU2nZsmWl2iYnJ9OxY0duu+02mjdvzty5c8ue27JlywV7M/bs2UP37t1JT0+nc+fO7Nq1iy5dunDy5MmyNlarlZouFP/dd98RGxt7yceLL7540evYbDbWr19f9sjNzeXw4cNlX+/ateuC586fP58BAwYwYMAABg0axPXXX8+gQYPKjn399dfeftlCBCSd2gEIEehOnDjBrbfeWu6Yw+HAYDBU+VoxMTHMnDmTjz76iIMHD9KlSxdvhVkpiqLgdrsr3f6JJ57gscce48knn+T48eP06dOHdu3aUadOnfN6bM715JNP8n//93889NBDAIwYMYJp06YxZcoU5s2bV9aue/fuaLVa1q9fT7t27S4ZT6tWrdBoNOcdLykp4aabbjrv+N13383dd99dmZd6UQUFBbz++utlX8fExLBnzx727NkDQIsWLejatWuF5z788MOMGDGCd955hyVLlmA2m6lfvz533XUXjz76KFqtlsTExGrHKESgkx4eIWqQzWZj3bp19OzZk9dee61sCCYvL4+oqKjLuqbdbsdms2EymcqO7d69m2uvvRaj0UiHDh1YtGhR2XOHDx9m4MCBREZGUq9ePT788MOy5/bt21f2XGRkJHfeeSdpaWllz7/00ks8/PDDPP300xiNRt566y1atGgBgEajoXnz5heMs6ioiHXr1jF27FjA80t9wIABjBgxgvHjx3PkyJELnrt9+/bzksRBgwadN39lx44dZGdnVyrZATh69Cj5+fnnPYYNG3bR8z777DNmzZpV7tj333/Ps88+W6n7xsfH88MPP/D1118zYMAAmjZtStu2bXn00Uf54YcfmDZtGomJiRw9erTC86dMmcKWLVv47LPP2LFjB59++imrV69m2rRplbq/EEISHiEuKTIyksGDBxMVFVXhY9SoURc9f9GiRTRt2pQvv/ySU6dOAdC+fXveeuutKseSmZnJ2LFjuemmm7jiiisAyM/PZ/DgwTzxxBNkZ2fz4Ycf8uijj5bN87nnnnvo168fWVlZbN26lU6dOpWdd+ONN3LNNddw/PhxDhw4QGRkJEOHDi3Xi7N69WpiYmIwm8088sgjZcN7Z4bYLuTIkSMkJCQQFhZWdqx9+/bcfffdrF69+oI9GuCZn3Ps2LHzrte4ceOq/YP9SatWrSr8Hn7//fcXPa+oqIhDhw6VO5aSkoLZbK70vfPz8+nevTv79u3jpptuonPnzkybNo0JEyawadMmRo8ezZQpUyo8d9WqVUyYMIHmzZsTGhpK8+bNGT9+PMuXLy9rk5GRwbXXXsvQoUMrHZMQwUSGtIS4hHXr1l32uQaDgZtvvvm842fmflTWDTfcUPb3F154gY8++qjs6/fee4977rmHe+65B/DMH7rnnntYtGgRHTt25NixY/Tu3Ruj0UjLli3L5t+899579OrVi6lTp5Zd65NPPqFFixasWLGCW265BQCdTseUKVPKhoJyc3MrFbPFYqFOnTrljtWpU+eCvRjneuaZZ3j00UeZO3cuHTp0YNOmTTzzzDPl5gBB1Ya0rFZrpeKuiMlkOm/SdXFxMeHh4ZW+xtKlS7niiit49913y44NGTKEuLg4XnvtNdavX182R+vPrrnmGubMmUPDhg1p3Lgx6enpvP322/Tt27esTVhYGP369SMyMvIyXqEQgU8SHiEqkJubW+mJuWdMmTKFKVOmMGLECH755ZcK2wwePPi8YwkJCezYseOi1161ahW9evXihRdeYOHCheV6Anbu3MmiRYt44403yp1zpudp6tSp3H777Tz22GNMnDiRhg0bAp5hsBtvvLHcOaGhoVx11VUcPHiwLOHp1q1bhfNeLiU8PJzCwsJyxwoLC89LgioycuRIIiMjmTRpEmlpabRu3ZrPP/+c/v37l2u3Y8eOiw6reUt4eDhFRUXljhUVFREREVHpazRt2pRDhw5RUFBA3bp1Ac/QXWxsLAUFBWzatOmCS8tnzZrFrFmzuO+++9i0aRPXXHMNgwYN4p///GdZm6ioKF5++eXLeHVCBAdJeISoQExMTIVLmJcvX85LL73Epk2bLnjuV199VeHx2bNnM2bMmMv+BG4ymZg5cybr1q1j1qxZvPDCC4Cndsubb77JhAkTKjxv0qRJDBw4kDfeeIM2bdrwxRdfMGzYMBwOB1rt+aPaWq0Wh8NR9nVVejHO1bp1a1JTU7HZbGUTtA8ePMjy5ctZsWIFSUlJFz3/UhOGp0+fTkxMzEWvkZube94y70t55plneOaZZwCYNm0ac+bMKXsuKiqKgoICIiMjy/7t3nvvPQYMGMCCBQsuet3rr7+eUaNG0alTJ6688kqKi4sxm8189913HDlyhA8++KDCidyvv/46ubm5uFwuevXqxaZNm2jfvj0HDhzgnnvuISIigueff75Kr1GIYCQJjxCX4HK5CAkJqfZ1XnjhBf76179Wa8hBq9Uya9YsBg0axNixY2nQoAFt27Zlw4YNF0x4ADp27MjcuXO5+uqrmTZtGsOGDePKK69k9erVTJw4sayd3W5n27ZtF73WmV/0bre7woTpjDp16tCnTx8+/vhjxo8fT0pKCsuXL+eXX36hXr16DB8+/KKv9dlnn+X999+/aJvBgwdftMcoJiamwoKCK1as4Pnnn79o4grw4osvnrfkPCIigj179lxWz9LkyZOZMGECycnJmEwmmjRpUvZveO2111Y4pNWsWTPq1q1LSEgIoaGhLFiwAIPBgMlkwmQyERMTg06nu2TyJ0Swk0nLQlxC3bp1OXHiRJXOSUtLK1enpV69elgsFjp16lTu+MqVK6scz1/+8heuvfZaXnrpJQAeffRRlixZwttvv01+fj7Hjh1j8uTJZROKX3vtNdLT0ykpKeHo0aNlq6yeeOIJ1q5dyyuvvEJ2djYnTpxg3LhxtGzZkuuvv/6C94+Li0On07Fq1apLzud59913mTNnDldeeSU9evRg+vTpdOnShSZNmlxyWf6MGTMqXFF15qHT6Sq9RN5sNtO2bdtKta1pM2fOJDMzk4SEhIsmjGcMHz6cMWPGcNttt7F161amT5/OuHHjeOCBBxg2bBh33HEH//73v/n2229rIXoh/JckPEJUQYcOHZg0adIl2zVt2pTs7Oyyx5w5c9BoNIwePbrc8T/PoamsV199lblz53Lw4EGaN2/O999/zyeffEL9+vW54YYbsFqtxMfHA7By5Urat29P48aNOXr0aFmvSVxcHCtWrOC3336jSZMmdOnShZCQEBYvXnzROTtGo5Hp06czbNiwS9aoadWqFYcOHWLBggUcOXKkbIl6bXO5XFWulj1ixIgKiwxaLBa6d+9+3vHu3btX6ro7duwoW633Z82aNbtgnHfeeScajYZVq1aRmZlJZmYmWVlZbN68mTZt2vCXv/ylxgsxCuHPZEhLiCpISEggISGh0u3dbjefffYZ06dPZ82aNYwbNw7wzA2p7NyYipZ+d+vWrVyl5YEDBzJw4MAKz7/QBGrwrHJavXr1BZ8/04v0Z88++2yla9DodDo6duxYqba15frrr7/ovwtceC5WTdJoNBf9uXC73ef1aimKgsvlqunQhPB70sMjRCV07NjxgnV4ziQx59q6dSuvvvoqHTt25Ndff2XLli1cd911bN68GafTSbt27XjmmWf49ddfVXg1wclisZR9z+Li4mjWrFm572NFK+hqytixYy+6VUVFQ53/+9//AOjfvz/169enfv36xMfH07t3b44cOcKaNWsuazWdEMFCo0gfqBBet27dOjZu3Mgdd9xR4SqhzMxMFi1aRHR0NPfdd58KEapv8eLFdO3aFYvFwurVq3nssceqdP6vv/7Kddddh9ForKEIhRCBRBIeIYQQQgQ8GdISQgghRMCThEcIIYQQAU8SHiGEEEIEPEl4hBBCCBHwJOERQgghRMCTwoNCCCFEkFIUBbPZXG7DYH+g1+uJi4urUu0pWZYuhBBCBKmsrCycTid6vV7tUKrE4XCg0+nKttCpDBnSEkIIIYKUw+Hwu2QHPD08Ve2VkoRHCCGEEAFP5vAIIYQQAoC4eZUfIqoM84NZXr1edUjCI4QQQgjVlJaW8vzzz3P8+HGKi4uZNGkSXbp04amnnqKwsJDmzZsze/bsag+9ScIjhBBCCNU4HA4ef/xxWrVqRUFBAcOHD6dDhw5MmDCBXr168dJLL7Fs2TLuuOOOat1H5vAIIYQQQjV16tShVatWAOh0OiIjI0lKSqJXr14ADB48mG3btlX7PpLwCCGEEEJ1iqIwbdo0nn76adxud9nxmJgY8vPzq319SXiEEEIIoSq3281zzz1Hv379uPrqqzm3RGB+fj716tWr9j0k4RFCCCGEahwOB0899RQ333wzt912GwANGzZkz549ACxdupTrr7++2veRSctCCOHHPvnkE2bPno3FYsFgMDB58mRGjRoFQHJyMuPGjSMxMRGdTsfUqVN5+OGH1Q1Y+DQ1lpF/8MEHrFq1iuTkZN5++20aN27M1KlTmThxIlqtlq5du3LDDTdU+z6ytYQQQvix9evX06NHD4xGIwcOHODqq69mzZo1dO7cma5duzJhwgRGjx7N4cOH6du3L8uWLSubDCpEeno6oaGhaodxWex2O40bN650e+nhEUIIP3bttdeW/b1Dhw5cccUVpKenYzabARg9ejQAbdq0YeTIkXz++eeS8IigJHN4hBAiADgcDr7++msURaF///5s3LiRvn37lmvTu3dvdu3apVKEQqhLeniEEN6h2MGV53m488GVX/5PdxGg4PmcFQKa03+i/dPfz/ypA20U6OIg5PRDFwca/+x+rymFhYVceeWVpKenc8UVVzB//nyMRiMnT56kQYMG5drGx8eTnZ2tUqRCqEsSHiHExbkt4Eg+55Hi+dOZDq7cswmNYq2deLR1yidAIbGnv46H0BYQ2g5CWwdNYlSnTh1SUlJwOBysWLGCIUOGsGDBAlwuF3+eoulyudBoNCpFKoS6JOERQuBWHBTaTlBgTSXflkKBNYUCWyoF1hSuMyk0c65QO8Sz3IWeh+PoRRqFgP508mNoezoJagehbT1JUgDS6/UMHDiQxx57jPfff5+mTZue15tjNpvP6/URIlhIwiNEECqynSTLspeskn1kWfaSU3IIl2KvuK2mZS1H5w0ucCR5Hpal5Z/SxpxOgtpDWE8wXgOGTqeH1fyfwWDAaDTSo0cPZsyYUe65DRs20KdPH5UiE/4gLsfLu6XX853d0mVZuhABzu6yYC7ZT5ZlH2bLPrIs+yh15lT6/BYhjbnJsKQGI/QB2rpg7A3GvqcfvUEboXZUl2SxWJg/fz4jR44kNDSU3bt3M3jwYL788kt69epF69atmTFjBg899BC7du3itttuY8OGDbRo0ULt0IWP+POydDUSHrvdziOPPEJxcTGKovDBBx9gsViYPHkyVquVnj178tJLL1V4XlWWpUvCI0SAKbCmcap4m6cHx7KPfOtxFNyXPvECjBYj98dt8GKE/iAEDJ09vT+m00mQPkHtoM5js9m466672Lp1K+Hh4TRo0ICpU6cycOBAALZv387YsWNJS0sjPj6eN998k5tuuknlqIUv8YWEx+12Y7VaMZlMfPvtt6Snp7Np0yZmzpxJQkICo0aN4vHHH6dHjx7lzpM6PEIEGbfiJLN4NykFa0ktWEeBLcWr17cH5buEC2w7PY/89zyHdE0h4jaIGAqmG0FrUDdEPMNXS5cuveDzPXr0YPv27bUYkRBVp9VqMZlMABw7doyuXbuyZs0aEhI8HzLO7Jb+54SnqoLyrUwIf2dzFpFWuIHUgrWcKNyIzVVYY/dy6W243BpCtEHeGexMg/wPPQ9tBJhugcihEDEIQqq/saEQwezdd9/lyy+/pFWrVjz44INER0eXPRcdHc3hw4erfQ9JeITwE/nWFFJP9+JkFO9CwVU7N9a6ybFHEx+WWzv38wfuYij+3vMgxDP0FTHUkwCFtlY7OiH8zvjx4xk/fjy///47L7zwAgUFBWXPFRQUEBsbW+17SMIjhA/LLT3CkZxlpBSs9fpQVVWY7TGS8FyQC0rXeR7mSZ7VXxG3Q53hEFa9LnghgkFxcTHh4eFoNBoaN26My+XCbrdz6tQpGjZsyLJly5g0aVK17yMJjxA+xu4qIin3Fw7l/Eh2yQG1wwEgxxmpdgj+w34Qcg9C7mueic91R0Hd+yEkRu3IhLgkNZaRHzlyhOeffx6DwUBYWBgzZswgNzeXRx55BIPBwK233kqbNm2qfR9ZpSWEjzhVtJ3EnB85nrcCl2JTO5xyGpYYGBy7Ue0w/JfGABF3QtQoMPUHqXYsfITsli6EqBUWu5nDuUs4nLOYQlua2uFcULG8VVSPYoOiBZ6HvjnUHel56JuqHZkQQUPexYSoZW7FQUrBOg5l/8iJwo21N/m4GqzBvkLLmxzJkP0iZE+D8Js9Q16RQ4Nm7y8h1CIJjxC1xOYsYr95AQfM31ap0rEvcOoq3nZCVIcbLL94HiFxEP13iB4vS9yFqCEyh0eIGlbqyGVv1nwOmL/D4baoHc5lu0efSB19idphBDaNyTPUFfMUhPrjHmbC38gcHiFEtRXbT7E780sOZf/gc5OQL0eWLZY6+lS1wwhsSomnsnP+BxA5DOpNgbDuakclRECQhEcIL8u3prA783OScn/CrTjVDsdrchx1kZJ6tcUFRd96HuG3QexUMF6tdlAiCPyQNsCr17uj6XKvXq86tGoHIESgyCk5xIpjk/nuwN0czlkcUMkOQJ7bpHYIwcnyE6T0gdSboWSt2tEIUSPS0tLo3LkzK1euJDMzkxEjRjBkyBCeeOIJHA6HV+4hCY8Q1ZRZvIflSU/yfeLfOJ6/olo7k/uyYkWvdgjBrWQFpF4PKf2gdIva0QjhNU6nk2nTpjF48GAAZsyYwYQJE1iyZAn16tVj2bJlXrmPJDxCXKYi2ylWHJvM4sMjSSvcoHY4Na5UiuX5htI1kHI1nBwBDt+t3SREZc2aNYtRo0YRFRUFQFJSEr169QLO7pTuDZLwCFFFDlcp207+h28P3MXx/BVqh1Nr7LrAGqLzbwoUfg3H2oJ5Kvjx6j8R3FatWkVoaCh9+vQpO+Z2n+0lj4mJIT8/3yv3kknLQlSSoigk5f7ElpPvUuKo/f1m1ObW2bC7dISGSOLjM5RSyHkZCj6F2Jeh7sOgkc+xwn/897//JSIigkmTJrF792527dpFaurZ1aD5+fnUq+ed2lSS8AhRCVmWfWw88TpZlr1qh6IeDWTaYmlqylA7EvFnzlOQMQry3oX42RDeT+2IhKiUjz76qOzvM2fO5KqrrmL+/Pns2bOHzp07s3TpUq6//nqv3EsSHiEuwmI3s+XkOyTl/gRIjc5sRxRNkYTHZ9l2QtoNEDEU4mdB6BVqRyT8jC8sI586dSoTJ05Eq9XStWtXbrjhBq9cVyotC1EBp9vG3sz57Mr8DKe7VO1wfEarUi031vPOBEJR0/QQ8w+InQbaMLWDET5KKi0LEcROFG5ifeqrFNnT1Q7F5xQqBrVDEJXmgNyZULwYGn4mhQtF0JPZbUKc5nSXsiH13/ycNF6SnQsokQmx/seeCCl9IWsSSG+lCGLy7iUEnuKB3+2/lwPZ3yJzdS7Mpg3MooqBzw25b0ByVyj5Q+1ghFCFJDwiqLncDraceIfFh0ZR5Dihdjg+z6m34Zacx3/ZD0PqdZD5lPT2iKAjCY8IWrmlR/j+wAh2Z30OGvktXilaNzn2aLWjENXihrw5cLwLlKxXOxghao1MWhZBx6242JMxj22n3kfBpXY4fifLHkNcWJ7aYYjqchzx7M0V/QTEvQpa2RxWwLq4m716vevMv3n1etUhCY8IKgXWNFYef57s0n1qh+K3cp2RaocgvMYNeW+B5RdovAgMHdQOSASpli1b0rlzZwDGjBlD27ZtmTx5MlarlZ49e/LSSy9V+x6S8IigccD8HRvTZuPGpnYofq3AbVQ7BOFt9kRI7gUNP4E696odjQhCbdu25Ycffij7+t5772XOnDkkJCQwatQotm/fTo8ePap1D5nDIwKe021jxdHn2JA2Q5IdL7DI56TApFjg5H2Q8QQoDrWjEUHM6XRis9lISEgAvLdjuiQ8IqAV2zP4du/fOF7wi9qhBAyrVpbtB7T8dz1zexxSi0rUnvz8fAYPHsyYMWMwm81ER59dHBEdHe2VHdPlo5oIWGl5m/klaRJKSInaoQQUh04+/Qe80o2Q3A0aLYDwG9WORgSBjRs3ArB8+XKef/55CgoKyp4rKCggNja22veQHh4RkLamfMbPR8dLslMDFJ2DYoes6Al4LjOk3QLZr4JsuShqkMt1drVsbGwsBoMBu93OqVOnAFi2bBnXXXddte8jPTwioLjcDn7aP5kMxxpkF4Sak2GrR2u9JJOBzwXZ/wLrZmj4BYREqR2QqGFqLCNPSkriH//4BwaDgbCwMGbNmoXZbOaRRx7BYDBw66230qZNm2rfR3ZLFwHDYjfz/Z6xWLWpaocS8DrbHfSO2qt2GKI26VtBkx/B0FHtSIQXBdNu6fIZWASE9IId/Hf3MEl2akm+S4a0go7jKKRcByXr1I5EiMsiCY/weztPfM2yI+Nkvk4tKlL0aocg1ODO88zrKfpe7UiEqDJJeIRf+/XAdLZlvYFGdvGuVaUajdohCLUoVkgfDnn/UTsSIapEJi0Lv+R2u1i0fTz5IVvUDiUo2XVOtUMQqnJD5t/BmQ5xr6gdjBCVIj08wu9Y7Ra+3Pg3SXZU5NbZsLvk81LQy3kVTj0CiiTAwvfJO5bwK4Ul2Xyz/SEIz1A7lOCmgUxbPZqaMtWORKit4DNwZkLjhaANVzsaUU2h//HuUKX98ce9er3qkB4e4TfM+aks2HGvJDs+ItsRfelGIjhYfoLUG8BpVjsS4ad27NjB7bffzqBBg3jnnXdISkrirrvuYtCgQV7ZKR2kh0f4iXTzYZYeHofWVKh2KOK0PGeE2iEIX2LdCil9IeE30DdTOxrhRxwOB2+88Qbz5s0jKspT3FJ2SxdB6eiJXSw9PAatUZIdX1KoGNQOQfgaxxFIvVE2HhVV8vvvv9OkSRPGjRvHXXfdxY4dO2pkt3Tp4RE+bf/R9azPfBatUWrs+JoS+bwkKuI4Bmn9IWEN6OqrHY3wA8eOHSM/P5+vvvqKkydPMmzYMDp37lz2fHR0NIcPH672feQdS/isXUdWsj5rCtowSXZ8kS1Eah+JC7AfgtT+4MxWOxLhB3Q6Hf369UOn05GQkEBUVJTsli6Cx86Dq9ic/QJaQ6naoYgLcOptuCXnERdi3++pyuzKVzsS4eOuuuoqfv/9dwCysrKIiIiQ3dJFcNixfw1b8qYRYpJkx6dp3eTao4gNk19o4gJsOyHtVmi6AkIi1Y5GVIIay8i7d+9O69atGTRoEDqdjunTp+N2u2W3dBHYtu1ey7a86YTUyVM7FFEJfZ0FdKhzVO0whK8zXgtNl0udHh8ku6ULoYLtuzewxfxvSXb8SI5TPrWLSihdDyduB7dV7UhEEJOER/iEQ0f3sfnULPQxUrnXnxS6jWqHIPxFyUpIvxMUu9qRiCAlCY9Q3YmTyaw48H/o49PUDkVUUbFMAxRVYVkO6feBzKQQKpCER6gqOyeTHze/SGjjJLVDEZfBqpVfXKKKir+H7H+pHYUIQpLwCNUUFRewcPWL6BP2qR2KuEwOnUPtEIQ/ypkBBfPVjkIEGemPFqqw2kr5avl0dM23o9GoHY24XIrOQbHDSIReSgiIKsoYDaGtwNhH7UjEOT49EeXV641q4jtlKyThEbXO4XTw9bIZaJutR6OVynX+LtMWS4Re5l+JKlJscOIOaL4V9AlqRyNU8u6777JixQoAFEUhLS2NhQsXMnnyZKxWKz179vTabulSh0fUKrfbzTdL3qMw/hupohwgOtvs9I6WYUlxmQydodkG0EaoHUlQ+nMdHjV7eH777TcOHjzIH3/8wcyZM8t2Sn/88ccr3Cld6vAIn6UoCot//S/5kcsk2Qkg+S6T2iEIf2bbAyf/Bor09ga7efPmMWLEiBrZKR0k4RG1aOXaJaQ7lqCLMqsdivCiYvyzSqvwIcVLwDxF7SiEig4fPkxMTAxOp5Po6Oiy49HR0eTne2cekCQ8olbs2reZfenL0Dc6onYowstKZNa58IbcWZD/udpRCJV8/PHHPPLII9SpU6dGdkoHSXhELcgyn2L1lu8wtt4jK7ICkF3nVDsEESgyx0HJBrWjELUsP9uHN8wAACAASURBVD+f5ORkunTpgtForJGd0kFWaYkaZrNZWfTTXIxtdqDRSUn5QOTW2bC7dISGSOIjqkmxw8n7oMVuCIm+dHvhdWosI58/fz733ntv2dfTp0/3+k7pIKu0RA1SFIWFP3xKrukndHEpaocjatBtpNPYJPugCS+JvAsaf6d2FEFBdksXwgs2bF5BlmuDJDtBwOyQT+PCi4oWQf7HakchAowkPKJGHE85zLZDyzA03692KKIW5DrD1Q5BBJrMiWBLVDsKEUAk4RFeZykpYsmKLzG12YFG61I7HFELihSD2iGIQKOUeObzKDL3T3iHJDzCq1wuFwt/nEtosz1oDBa1wxG1xKIJUTsEEYhsuyBL6vPUJL1ej8Phf5sAOxwO9Hp9lc6RhEd41W+rf6BYc4CQmBNqhyJqkc0P9kRLSoG35sH7/y1//EAS3DIKWt7sebw+99LXWrUZQjrCy++fPbbwZ2g7EJr3h+ffLN9+4qvwybfVfw1BKe9NKF6udhQBKy4uDp1Oh91u96uHTqcjLi6uSq9VlqULr9l3cDsHj24jvIvsqxRsnHobbjdoffQj1PUPQFoGhBuhd+ezxxUFbhsH05+AB++ArBzo9Vfo2BoG/qXia+Xkwd//D26+5uyxvAJ48V3Y+F8IN0H/kbB9P/ToCJt3w/4kmPNszb7GwKXAqYehxR7QxasdTMDRaDTExwfHv6uPvj0Jf1NQmMeKtUswtTyERm9VOxxR27Ruch3e3XTQm+b9G479BnfdUv54Tj6knIThAzxfx9fzJClHLrKwcPRUmDIaGpxT/PVICnRuAzFRYAiFvt3gWBrY7TD+ZfjgJaToZnW4Mj1Jj1RREdUgCY+oNkVR+PHnrwiNzkEbI0vQg5XZFqN2CBfU7AKlOmKjoU9XePVDz9ebdsGGnXD7jRW3//AbT0Lz4B3lj7dsCjsOwKksKCyG1Vuhewd4+QO4ZyC0SvDeawlalp8h7x21oxB+TIa0RLVt3bmenIJ0wjvvVDsUoaIcZx21Q7gsS/4Dw/8BrW4BSyn89AE0ryBBSjwGc76ATQvOfy42Gv7vSbhxJIRoYfJoKLHC75tg7Zc1/xqChvk5iBwK+mZqRyL8kPTwiGopLMrnj62/Y2pxBE1oqdrhCBUVuMPUDuGyvPE5nDLD3/8GLRrDhBmQ+6fq+nY7jHgaPnwJoi6Q1907CA4ug31L4G+D4bFp8P6L8MdOGPyoZ2L0p1I8uHoUC2Q8pnYUwk9JD4+4bIqisOSXBeij8tDEHFc7HKGyYqq2RNQX/LYB5i+BvT9C3UiY8AAM/Tu88iG8Mflsu6Wr4UQmjHvp7LFTZgjVw74jsGB2+evO+QJu6AUtmsB198PKzyDCBP0fgWu6QftWtfHqApTlZyhcAHXuvXRbIc4hCY+4bDv3bCQrJ5XwzjtlQqbAqvW/CaW7D8E1XT3JDkBICAy9EZasLt9u2C2ex7kefhZaJ8Dzf+pwOJoKC36CDV/DnkPQtrlnMjN47rXviCQ81ZY5EcJvlQ1GRZXIkJa4LJaSItZt+g1T86NSYFAA4ND5X/Gyvt1g5WbYe9jzdV4BfLUUbux9eddTFBj3Irz9L8/k5qYNYNt+zxBZqdUzmbmDJDvV58qErKlqRyH8jPTwiCpTFIXFy79GVycPTWyS2uEIH6HoHBQ7jETofW8u121j4cBRyC8ClwtWbIQmDWD9VzB7Mgyf6ElIIkzwwFCY8KDnvNc+9iwnf2Z05e7zybfQobVn2AqgQRw8/Qh0vwt0Onjyfuh4Rc28xuChBce18MN8GHo/NLpa7YCEn9AoihQ2EFWz58BWVqxZTETn9WiMhWqHI3xIfyWLluFSZVvUkJD2sFeB46c3FY3vBvdvA40MVohLk58SUSUlpRbWbFiOqVGmJDviPNl23y0+KPyX3Wng1MHGKIsTzyY7AFk7Ydf7Fz5RiHNIwiOqZNmv34DWibbBfrVDET4oz2VSOwQRYMxZTXCu1tLwWDoaKhiQ2PA8lJhrPzDhdyThEZV2+Nh+0tKPo294TLaPEBUqJlTtEESAKC6tS87WBsRtPYHJdpF5YbZ8WCc7qotLk4RHVIrb7Wb1+p8Ji9CgjTusdjjCR5VKfQJRTS53CJnHmhG2uoh6WRmVO2n/55AtmxaLi5OER1TK9t1/YLEUEtLgIJoQp9rhCB9lk58NUQ25eQ0pXRdB/YMp6Nzuyp+ouGH98zUXmAgIkvCIS3I47Gzevoawug409aSisrgwt96OwyVvK6JqrPZwzHuaEPPHKSKKCy7vIkd/hFNbvBuYCCjyziQuad3GX3C5HGgb7kWjkSoG4iI0Clm2WLWjEH7CrWjIOpGAZpWDuDQvlDNY/1z1ryECliQ84qIsJUXsObANQ3QB2rqn1A5H+AGzQ8r9i0srKIqlcGMM8btTMTjt3rlo6u+QutI71xIBRxIecVEr1ixGpwtB22iv2qEIP5HnjFA7BOHD7E4DmYcSiFybTVRejvdvsP5f3r+mCAiS8IgLys7JJOl4Irp6p9CY8tQOR/iJQsWgdgjCR5mzmuBcE0L9pNSa++VzahMkLa6pqws/JgmPuKBfVv2PMEMo2gay3FNUnoUQtUMQPqa4tC45207X1LGW1PwNNzzvWbklxDkk4REVOp5ymIysdEJi0tEYauENSgQMW4j8ohEeLncImcdP19TJrGRNHW/I3guJ/629+wm/IAmPOI+iKKxctwxjmBFtvBQZFFXj1HtpAqrwa2U1dQ5UsaaOt/zxIrilLpQ4SxIecZ49+7dSWJyHNjILjfEya2KI4KV1kWOrq3YUQiVWezjmvdWsqeMN+Ufh4Nfq3V/4HEl4RDmKorBl51rCDEY00rsjLlOWrZ7aIYhaVq6mTqoXaup4w4431Y5A+BBJeEQ5R44doLAoH8Ly0UZmqh2O8FO5rjpqhyBqUY3U1PGGrJ2QtkbtKISPkIRHlLNx60qMYSbZIFRUS4ErTO0QRC2o8Zo63iC9POI0SXhEmVMZaZhzM9CElqKJSlM7HOHHitGrHYKoYbVSU8cbji6G/GNqRyF8gE//nIratXbTL5jCwtHGJqHRyp5Z4vKVys9PwKr1mjrVpbhh59tqRyF8gCQ8AoCCwjzST6WgCXGiqSefhkT1OHQOtUMQXqZaTR1v2DcXbIVqRyFUJgmPAGDdpl8J1YeiqXccTYjUrhDVo+gclDhkHk+gUL2mTnXZi2Dfp2pHIVQmCY/Aaivl6PGDhIRo0cYeUTscESAy7LFqhyCqyWdq6njDzndku4kgJwmPYOPWVaABTVQ6mtBStcMRASLbLsUH/ZVP1tSproLjkPSj2lEIFUnCE+ScTicHD+8iVG9AE52idjgigOS7w9UOQVwGn62p4w2yRD2o6dQOQKhr175NWG1WjBEaNFJoUHhRsRKqdgiiCuxOA3lH6xPn68vMq+PEWs+WE1Gt1I5EqCBgf67FpSmKws69mzCGGdFEpaLRyFJi4T0lGo3aIYhK8puaOt5wYL7aEQiVBPzPtriwkxlpFBTmAaCNTlU5GhFobLLaz+f5XU0db0j8Su0IhEok4QliW3euwxhmAkMBGlO+2uGIAOPW23G45C3GF/l1TZ3qyjsCpzarHYVQgbwbBSmn08mJU8lotVq0MTJZWdQAjYLZJkvTfU1OXgP/rqnjDTKsFZQk4QlSR47vx2otBRTZN0vUGLMjWu0QxGlnaurU+yPD/2vqVNehb8AtQ67BRhKeILV77xZMRhOaiCypvSNqTK4zQu0Qgp5b0ZCZHmA1daqr1AzJv3j9sitXrqR///60a9eOhIQExowZg8ViASA5OZlbb72VZs2a0apVKz7//HOv319cnCQ8QchqKyXDfAKNRoNGJiuLGlSoGNQOIaidqalTf1cA1tSprhoY1vrxxx+ZM2cOiYmJJCYmkpmZyXPPPYfL5WLIkCEMHz6clJQUfv75Z55++mm2bNni9RjEhUnCE4R279sCCqBxoqmbrnY4IoCVEKJ2CEHJ7jSQeSiByLXZROXlqB2Obzr6o2ePLS9666236Ny5MwAmk4mxY8eyZs0afv/9dwBGjx4NQJs2bRg5cqT08tQySXiC0MHDuzAYwtDUPSkbhYoaZQ0J0kmxKgqqmjrV4SyFI9/X6C0yMzNp2LAhGzdupG/fvuWe6927N7t27arR+4vy5P9DkCkozCMnzwwgW0mIGufUyTBKbQnKmjrVdbDmavKUlpby5ptvMnbsWE6ePEn9+vXLPR8fH092dnaN3V+cTxKeILNl51pC9aGe4awIs9rhiEAX4iLXJpuI1qSgrqlTXWmrweb9FWsul4sRI0bQp08f7rzzTlwuF4qinNdGI9XIa5UkPEFEURSOJR9Cp9OjiTCj0cpwg6h5mbYYtUMIWFJTp5rcDq+v1nK5XDz44IPodDref/99AGJiYs7rzTGbzTRo0MCr9xYXJwlPEDlxMoWi0/U3ZKNQUVtyXdLD421SU8eLji3z2qVcLhcPPPAAAF9//TUhIZ5J+z169OCPP/4o13bDhg306dPHa/cWlyYJTxDZvX+zZysJQBMpXd+idhS4wtQOIWBITZ0acPxnUKrfO+Zyubj//vsJCwvjyy+/RKfTlT03ZMgQsrKy+OKLLwDYtWsXCxcuZNy4cdW+r6g83aWbiECRZT6JVqsFvQVNWLHa4YggUYxe7RACQkFRLMpehfp5UjvLq0rNnr21GlWvt+Wnn35iwYIFJCQk0LJly7LjPXv25Ntvv2XJkiWMHTuWp59+mvj4eObNm0eLFi2qG72oAkl4gkSxpZD8glyMRhOaOtK7I2qPVatcupG4ILvTQN7R+sTJMvOac/ynaic8Q4YMOW9i8rl69OjB9u3bq3UPUT3y/ydIJB7Zg0brWREg83dEbbLrHGqH4Lekpk4tSflN7QhELZAeniBxLOUwYQYj4EYTkaV2OCKIKDoHJc4wTDqr2qH4jeLSutj2G4nLlHk6tSJjG1jzISxK7UhEDZIPDUHA7XZjzj7l+SI8R6ori1qXaaundgh+QWrqqERxQdpKtaMQNUwSniCQaU6n9HTlVa0MZwkVZNvlk/OlSE0dlcmwVsCThEcFbreb/v37l1u2mJyczK233kqzZs1o1aqVVzeV23dw++nhLFmOLtSR5zapHYLPkpo6PkISnoAnCY8KZs6cSUzM2eqzLpeLIUOGMHz4cFJSUvj55595+umn2bJli1ful56R6imApbOCMd8r1xSiKooVg9oh+BypqeNj8o9C8Sm1oxA1SBKeWrZt2za++eYbpk+fXnbs999/B2D06NEAtGnThpEjR3qll8dqKyUvz1PSXBNhRrZuEWookR+8cgqKYincGEP9XakYnLLBqs/I2Kp2BKIGScJTi4qLi8sSGaPRWHZ848aN9O3bt1zb3r17s2vXrmrf8+jxRJTTVUQ1ptxqX0+Iy2ELcakdgk+wOw1kHkogcm02UXk5aocj/izDO73qwjdJwlOLnnjiCUaOHEmXLl3KHT958iT169cvdyw+Pv68zeYux6GkvYSd2U5CEh6hErfehtMV3G83UlPHD0jCE9CkDk8tWbhwISdOnGDu3LnnPedyuc6r0OlyudBUcxhAURSysk+evo4CYTJ/R6hEo5Blr0cjo1ntSGqd1NTxI5nbQFGQsf/AJAlPLZk9ezaZmZm0b98eAIfDgcvlol27djRq1IjQ0NBy7c1mMw0aNKjWPS0lRVhKLJiMJggrQCPDCkJF2faYoEp4XO4QslOaUC8xjQi3rL7yC9Y8yE+C6CvUjkTUAEl4asmmTZvKfZ2cnEzr1q1JTEzkm2++YcaMGeWe37BhA336VG9vl7STxwFPz5EMZwm15Toj1A6h1uTmNUC/p5T6xSlqhyKqKmOLJDwBSoaSfcCQIUPIysriiy++AGDXrl0sXLiQcePGVeu6x5IPn62/Y8qrdpxCVEdhECxNt9pNmPc2IeaPDCJVqKlTUAqPfAOtZ0DCy56/l1SwCOxABtzyEbR81fN4ffXZ5/aegl5vQfNX4M7PwWI7+9yP++D+r2v6VajslMzjCVSS8PgAk8nEkiVLePvtt4mPj+f+++9n3rx5tGjRolrXzcs3o9V6vsUaqb8jVGYhRO0QaszZmjpOVWvqPPkD6EMg8RlImgK5JTDt1/JtFAVu+xTu7w7HnoNNT8C7G+Dng57nx30H794Jyf+CVvXgg42e4wWl8OKv8ObQ2n1NtU6WpgcsGdJSSfPmzXE6z+5p1aNHD7Zv3+616yuKQn5BrqfgIAqEFXrt2kJcDmtIYG6XUFAci7IH6uelqh0K20/A60NAdzq37H8FrEoq3yanBFLyYPjpxaLxkdCjCRzJhoHAqULolXD6/Naw9HQi9M8lMPkGiA2vlZeiHvNOcDtBK78eA4308ASovIIcrLZSzxeGIjRambAs1OXUBVaBvbKaOmuyicqrfgkJbxjSEWav9QxjZRTChxvhb93Kt4kNhz7N4FVPvVM2pcCGZLi9o+fruAhYexTcbvhhP/RqCiuPQGYR3PenawUkpxXMe9SOQtQASWEDVFr6sXOGs2SFiPABIS5ybXWIMfh/b6M5qwnhe3Opb1W/V+dcrwyASUuh1QwodcBbQ+HuLue3W/IIDJ/naWexw0+joPnp3W4+Hg6PLoJsCwztCHd1hr/8BxaPrN3XoqqsnVC/u9pRCC+ThCdAnUhPPjthWervCB+RZa/n1wmPr9fU+XE/fLcHHr8GDmbB88uhcyPo1rh8uzfWwKki+Ps18O0emPAj/DgSYkzQpRFsfOJs26cWw9jenvWef/vKMy+oUwOYcZtnvlBAyjuidgSiBsiQVoDKL8w9W7hQeniEj8h11lE7hMvicoeQebwZYauLqJeZoXY4FcorgYcWwPcPwdSb4esRML4vjF5Yvt1vh2H+Ds9k5aeuh/V/h7ph8MqK86+5JRV2pcO4Pp7rTLwOlo8BDTA3kBczFRxVOwJRAyThCVBFRWd7dTSGIhUjEeKsfLfx0o18TG5eA0rWRVD/QAo6t+9OvD6aA6ZQuKrp2WPDrvRMRj7X7pNwTXOoe/pbEaL1DF39uZ3DBeP/Bx/c7Sk8fCT77GTmG1vDnkDeWDwv6dJthN+RIa0AVFJqoaTUgtFoAhTQl6gdktes+182K77KwlbqRheqYcBD9bn2jlgADmwu5If3TlKQ7SA0TMvwiU3o/Je6FV5nbI8dRNfXo9V6esEaX2Fk/JxWAGz7NY8fPziJ067Q+7YY7ni8Udl537yeRqNWRq67M7aGX2lgKlb85y3HajdRdChG1WXmVdEuHlxu+HoH/K07OF3w4SZPcnKuvs1h5ipPvZ0rG3p6hr7aAXd0Kt/ulRWehKlNnOfrCIOnx6dXAiw76BnWCljSwxOQ/OfdR1RapvkkLvfpVVk6KxqtcvET/EiD5mH8a347QsO0nDxWyr8fPkRCOxPaEA1zpyYz8b3WNLnCxPF9Ft5+MokXv+lAVJy+wmtN+awt0fXLb+lhKXSy+MOTTPmsLaFGLbMfPULKwRKatTdxbK+Fk8es/PWfTWrjpQYkq9b39yhyKxrMJ5sStS+DOKd/JDvgSUh+GgUTF8Mzy8Ckh36tYO498PsRz4qthQ9Cn+Yw+3bPpOVSh+e8B3rAhOvOXmt/Biw/5BnuOuP9YTDydCHDG1rD6N61/hJrj70ISrLAFK92JMKLJOEJQKknjpZNWCY0cHp3AK7odnZ7gkYtjcQ3NZCf5eDonmJ63hJNkys8O8O36BTOVTdF88eSHG57pPIfRbNSbTS5wkh4Xc9/jdZdIzCfsNG4dRj/nZnGmFdbVHtT12Bm1znUDuGifKmmzuXomQAbxp9/vP8VnscZ9/fwPC6kYwPY9GT5Y31bwP6nvROnX8hLkoQnwMgcngCUX5CDTuf5ha0JoOGsczkdCpt/zkVRoF2vSFxOBdefSg1FROnISLZW6bqxjQ2kJpaSb3ZQWuzi0LYiEtqZWPZJBj1vjia+aeBvj1CTFJ2dEmeY2mGcxxdr6giVybBWwJEengBUWnpOkhNgPTylxS6m3XOQfLOd+KYGRr3cgtAwLd37R/P2k0n0HhBNqy4RpCaWsOmnXBq0qPiXqzEihBkPHyLUoKVVl3DueLwR0fVDiYzWcftjDZn96GG0IRpufag+dqubxK1FPP1xm1p+tYEp01aPFrp0tcMo46s1dYTKZOJywNEoihI4EzwEAHO/fhPb6SrL2ka70MYF3n9cp0Ph4JZC5k1PZcyM5rTpHsmu1fn8NDeDwhwnTdsaiW9iICfDzqMzW17wOpYCJ4s/PMWhbUW88N/2aEPKD1e5XQqzxhxmxLNNKS12s/zzDJwOhZ63RJdNlhZV081u46qo/WqHUVZTx1eXmQuVtR8Bt81XOwrhRdLDE4BKS0vKVh8FWg/PGTq9hiv71uX6u2NZ8102bbpH0rVfFF37RZW1+frfqTRsfvHhk/C6Ou59ugn/uHEPGSlWGrUsv2x6xVdZtLsqkthGBmaOPsw/P7gCg8kzmblVl3AatvC/ZdZqy3OZVL2/yx1CdkoT6iWmEeGWGlXiAvID74NisJM5PAHG4bBjt5+dtxKoc3jO0IVq0BvO/zF22N1sX5FPl34VL0s/l6KA4vYkUefKSrOx9dc8bhvdgIxkKw2aGQivq0On19KqSwTpSVWbHyQ8ipTQSzeqIf5SU0f4gHyZwxNoJOEJMMWWorNL0iGgenhspS7WLDLjdHh+UaUdLmHVN2b6DIrBYXeTlWYtazf/lVTa94qkeYfzt3bOSrORmeJp67C7+XZOOg1bhBHX5OyEZEVRmP9qKvc+3QR9qJbo+qEkHyjBUuDEbnVzaFsRjVr63uRbf1Ciqf23HavdhHlvE2L+yCCyWHp1RCWUZnt2TRcBQ4a0AkxBYR6KcvqTq8aFJoB2qNaGaNiztoDFH5zCYNRSp56e+/+VQNurIrFaXLw78SjWEjc6vYarbopmyKMNy85d/nkGaGDAQw0oKXTy8XPJOGye4oXtrork8dktyy03X/+/HBq1CKNVF88y+Lqxem59sD4vj0hEG6LhxnvjaNRKhrMuhz3EdelGXuKvNXWEj7DmgSlO7SiEl8ik5QCzZcc6/tj6O4ZQA4QWoWv/i9ohCVGeomFk2E50ITU7pHSmpo4sMxeXbeQhiJHVmYFCengCTE5eJqF6zxwJTQANZ4kAolEw2+vR0GiukcvbnQbyjtYnLilVxuxF9Vhz1Y5AeJG8HwSYklLL2aEZvUyqFb7JbI+umetmNcG1JoT6kuwIb5CEJ6BID0+AsVrP6dXRyoQ74ZtyXRGXblQFltK6WA+YiMuQeTrCi2x5akcgvEgSngBTUmI5+4Wm9iaHClEVhW7vrHA7t6ZOuNTUEd5WKj08gUQSngCiKAqlthL0utO7g2sl4RG+yUJIta+Rm9cA/Z5S6heneCEiISogQ1oBRRKeAOJ2u3G5nGUJj0YSHuGjbNVYoWW1myg6VI+41DQvRiREBWRIK6BIwhNAnE4H5YoMyBwe4aMcl1EfqnxNHUl2RC2QHp6AIglPAHG6HJQrqyQ9PMJXhbjIs9Uh2lBYqeZnaurUz5MdzUUtkoQnoEjCE0CcTidwTsIjk5aFD8uyx1wy4ZGaOkJVNpkIH0gk4QkgTpdTeniE38hxXHxjV3NWEyL25lLfKr06QiWyl1ZAkYQngHjm8EjCI/xDgbvivcikpo7wGYq8hwYSSXgCiMPhOLtxKKCRScvChxWjL/e11NQRPsctCU8gkYQngNjspeV2/JYeHuHLSrVneyOlpo7wSYp8aAwkkvAEEJvNilZ7TkE3mbQsfJhd55SaOjUsKRuWHYTQEHjsmvOfVxT4aBN8vBnySz1LHh7vA//s53l+7ykYtRCyiqFbY5h/H4QbPM/9uA++3QPz/1Zbr0YF0sMTUCThCSBWWyla7TlrWTSXX9xNiJqm1WvZdOwOjEkNORgWgSuyHtZQE9ZQI1aDCbs+HLs+HIe+4rk+4uLm/GM0eeZMDGFGmrfrhNLthfPa2EpL+W7lLO6e83fqxNQjLyuDGf8YzaGeT9H12ht5fe7D3D1lEs3bdeL7D+bwQGosN/31AUqLi5jz/hienPU+/6lbMxvBqiVEp6dudBwAdXUuBqocj/AeSXgCiN1uK5/wKNUv3y9ETQmNcpHbbT+RjUro+FtnwgtzgfPrnjg0GooMJorCjJQYTFhCPX+WhpqwGozY9CbsoSYcehNOvRGX3oQSoj//hkFm2KvfEN2oGSs+mE5BVjqF0Z3ObxQNQ15ZCEAhEBLdiQ4338P+xBRaDulEfn4hMX3upRBo+pfhJK79icLoTix6ZxzXjnoed/PrqFwlJf+Sd3okK1Z+QwYU+XYGELvdhlZzTpLjloRH+CbFrsXUwgpAUa/jbO50ghbfXEPz1Gg0aMq11SsKMVYLMVZLRZeqkC0khEKDiWKDieLTiVJJqKmsB8kWasKhN+IINeHUm3DpjKANrP8v0Y2aXdZ5RTmZNGjdEYDw6FiOb19Hs259ObBqMQldrubollUU52TSdcC93gzXJ2ku3aRSPv74Y1555ZVyx4qLiwkLC+PEiRMkJyczbtw4EhMT0el0TJ06lYcffthLdxdnSMITQGwOa7keHsUd4rX/sEJ4i9ulYGpe/phicnBs5BpStzWi40/diFVCq3UPg8tFXEkRcSVFlT6nIERPfqiRQn0YRaFGT09SqBFrqMmTIBlMOEPDcRtMKIZwCDWi0QRWOURz8iGO/PErA554GYBhU9/nf6+MpyQ/hw79htCp/zA+Gn0jD875XuVIa4fGS2+gY8aMYcyYMeWOjRw5khYtWuByuRgyZAgTJkxg9OjRHD58mL59+9KhQwd69erlnQAEIAlPQAnRhpSvw+OWb6/wPZoQE+ENiit8znnVSXZdmUHsvD5cmR5HiLd+41RCXZeDuqUOKK3cII0TDcVhJgoNERSFQme0igAAIABJREFURVAcFk5JaDilhjO9SEbseiNOfRguvQGXLgx8eKitODeLLybeyeCn36Bu/SYANGzThce/WFfWZukbT9Nr2GgURWHBcw9QUpBHg9YduXX8y4Toffe1Xa6a+vnLy8vj+++/5+DBg/z+++8AjB49GoA2bdowcuRIPv/8c0l4vEx+IwaQ0NAw3G4XISGnu+ZlDo/wNYqOmE62izbRGNzkjNnAlsSmtP+hB1E23+yn1KEQZbUQZbVAQWalzrFrdRSEhVMYFoHFEI4lLJyS0DPzkUzY9UbsoWE4dWG49GG4dYZaGWorzjPz6aMD6HPP43QdeF+FbdL2beXUod0Memomn/19MDc//hJNO/XkpzlT2Pbj5/S+e0yF5/kzXQ114M2dO5dbbrmFRo0a8fHHH9O3b99yz/fu3Zs33nijZm4exCThCSBhhjDc7nNWZskcHuFjTPXqoDWYK9W2pF0a2yadoOmi62idWI9A+GkOdTuJKykgrqTyhRVLdKEUhkVQGBZBcVgEJaGmsknbtlAj9lAjDn2YpydJF4aiC4UqDLUV55n5dNyt9LprDH3ueazCNi6Hg8WvTeCvL3+ORqMhOy2Jpp16AtCqVz8S1/5U6fv5E10N5NqKovDBBx/w0UcfAXDy5EkaNGhQrk18fDzZ2dnev3mQk4QngBhCw3Ar5yY88u0VvkOrDScsoWpv4hqdwol71pJ9rCHtF/UipiSw5sxUhslpx1ScS4Piyu3c7QaKDSYKwyIoMoRzIOMQmoICmh/deHo+khH76QQpv6iITyfezTX3PUHPOx+54DVXfTqDjjfeQVyzNgAYjOGk7dtK0049SVz3M/VPT3IONPoa+HH79ddf0el03HDDDQC4XK7yUxFOH9PU4nBusJDfiAHEYDDiPrdQlvTwCB8S3igEjVa5dMMKWFueYsdTi2n0Yx/a7KuP7vIuExS0QB1bCaM+/YhEs5kCqxW3onBo12Ya16nDszfcwGfbtvH5X//Kv375hdzjiWx9Zwqb330Wt0aLgoYhNw9m4ND7KDWYOHrqFEfXLubJdxbhtuTg0oUxdMpbfPfSaBzWUlpedT0977hwsuTPaiLh+c9//sNjj53tSYuJiTmvN8dsNp/X6yOqT6P8ObUUfist/Tj//f5DIiM8u1Br6+9H2+CgylEJAfrQKOp0yvHKtUJTY2n37TXEFUtCryZriN7TixQWTpEhHIshnFJDOCVltZHCcJyZtK0z1Np8JG/qFqvl1qbeizk1NZUrr7yS1NRU6tb1vE9/8803zJgxg127dpW1mzhxImFhYfz73//22r2F9PAEFL1eX24dpSJDWsIHKIqG8GalXruePSGbPf9cTP2lvWizozGh8pFNFWEuB//f3n2Hx1Xd6QN/b5k+KqPerOYiyb13bIoxjsGEYEINgQAxaUCATTbkSTZs9peyT3ZJQrLJJgtJIJtGwia2KcaUGINrbGPce5FlWc3qmn7v+f0hY3sk2Zatmbkzd97P8/ixdefOzFcgzbxz7jnfY+9pQ15P26Dv021xoNPRG5C6z4ak8+YjWXrnI2ln/gjFclnzkaLNGuWn/sUvfoE77rjjbNgBgCVLluDxxx/HCy+8gPvuuw/bt2/HSy+9hHXr1kX3yYmBx0wsqhXy+S8OvKRFCcCRlgUlrSnqj9t402a0TvWg6o9zkN9hviXRZuQO+eAO+QAMbi6XBqDL5jozktS7ss1rc54JSY4zq9rOhKQzK9uiufTfEcV3yGAwiOeffx6rVq2KOO50OrFy5UosW7YMX/nKV5CXl4cXX3wRFRUV0XtyAsBLWqbS0dmG5377n3A6XQAAKesolGFbDa6KUpsVnrEhyNbY7jqd8+YkVG8sh43bx6W8oCSj05GGLrsL3TY3us9cZotY+n9ef6TeS20DJ5uPDVMwISf1JsqbFUd4TERVVUjyeTP7NX7qJWO5cl2QrbFfXtty/QfYOPkQRv5hHopOD61LMyU3q9CR4+1AzmUs/fepVnTY3ei0uaBnZsOSWwC/w42CcBEAc22OmsoYeExEVSwR+xCJEHeZJuPIihu24uhMVB6McHYX9n7pVTS8Ow6j3xsBu3bp+xABgCMchOOjpf+nTwCHe4+7Kh4AA495cKzORFQ1ctIygk7jiqGU5y7GFS9DH4q2+Tux4ZE3UJsfvYnSlJokl8voEiiKGHhMRJZlyOcHnrAdQmfzKoo/i80DS87gLylEm57hxcHPrcKWRXvRw3FsukIyA4+pMPCYiCRJsNns5x8BeFmL4kwIGa7yHqPLAAB0zNiHTY+9hmPFPeDqDLosqgrJZjO6CooiBh6Tcdj7fCIJ8bIWxZcjwwPFlTiXk4Q7gMMPrcbmm3egi/P4aZAkt9voEijKGHhMxuGIDDyC83gojiTJBmd5/CYqX47uSYex+YlXcLi8E1y9TpciZ2YaXQJFGQOPyTjszsiN6DjCQ3HkzHNCUhN4eZQ9hGP3vY3Nt21Dh40XuejC5Kwso0ugKGPgMRlPZjbC2rkmbxzhoXhRlHTYi2PfcycaesYcx5YnVuLAyDYkcDwjAykMPKbDwGMyedmFCAYD5w5w0jLFgRACrtIkiw5WDSfuXoNNd29Cm52jPRSJIzzmw8BjMh5PTsRqFI7wUDzYnNmweDqNLuOK+EbWY+s/LcfeMU2I7QYYlEwYeMyHgcdk3K50qPJ5m4ZyDg/FmBAynOXJGXY+IikC9betw8b71qHFlWQjVRQTDDzmw8BjMnabo7fj8kd0C0SYa3EpdpweDxRH4NInJoFAeRO2P7ECuybVI8SenSlLSkuDZOHrptkw8JiMJElwOPqM6gTZT4JiQ5IccJQlx0TlwZJkoPHmTdjw0LtoTOdFrlTE0R1zYtN1E3LYXQiFgme/Fr4MSM42Aysis3IV2CAp3UaXEROholbsenwlGldNQfU/SmFN8OY9HX4/vr5qFdYfP46QpmF+ZSV+sHgxnNbI3eOPt7Xh8VdewYGWFqiyjK/Mm4d7Jk0CAOxubMQjy5ejuacH4wsL8ctbb4XrzP1f3bcPy3fvxi+XLo379xZvDDzmxBEeE3LaI0d4hI+7/VL0qWo6bIWJ2WQwmpoXbcWGz72NU1nBS59soH9+/XVYFAX/+NKXsO3RR9Hm8+Hf33034hxN13HXH/6AW0aPxq7HH8df7rkH//Lmm9haVwcAeHzlSvxg8WLsfPxxVHg8+NWWLQB6w9T3/v53fG/Rorh/X0bgknRzYuAxIZcrDbp+7uOo8LFjKEWXEICrNGR0GXETzu3EnkdexQfzDsOfoK+aH9bX46bqaqiKAquqYn5lJQ6fjgyk7x45AgD49JQpAIAROTm4Z+JE/H77dgBAQ3c3ppSUAADmV1bieFvvyPA33ngDX547F9kpspmmnJtrdAkUAwn6q0tDUVoyHD6/99wBXyaE4AxMih67KwtqpjkvZV1M6zU7sPGRN1CX6ze6lH4WVVXhvzZsgDcYRGNXF36zZQs+OW5cxDmb6+owY9iwiGNTSkqws6EBAJDjdGLdsWPQdR2v7tuHycXFePfIETT19OC2Po9lZkpRkdElUAww8JhQUUEpJOm8gCMUwJ9mXEFkMiqc5R1GF2EYLdOL/V94HVsX7IdXufT58fLNa69FTV4eJj37LKb99Kd4ZM4cfHzMmIhzGrq6kNtnU8xclwunvb0fkH588814+q23MPWnP4XbasXNNTX45urVeObGG+P2fRhNSkuDnMbXSzPipGUTSnNnwG7rP49HciR3rxRKDM6sdMj2ZqPLMFz7nD3YNP4IKv84D6X1Lhg9hvrq/v1YsWcPHpw2DQeam/Gdd97BmPx8TCgsPHuOpuuRe+2dOfbRB6RxBQV486GHzt729VWrcP+UKRAAHvrLX9Dm86EmLw/fWrAAFiWB0l4UKcXFRpdAMcIRHhOSJAkZ6ZHzdjiPh6JBlpywl5prGfpQ6Gl+HPrsamy5cRe6Dfz42O7z4Qt//St+e8cd+Or8+Xjuttvw2enT8eiKFRHneRwOtHq9EcdOe73Ic/dvXbG1rg47GxrwmalT8eiKFfj8zJl4+d57IUkS/veDD2L6/RhJOS8gkrkw8JiUJzO3z8RlrtSioXMVqZBk7jvVV+fUg9j8+Cs4UtoFI1avH21thcNiwaTzRieW1NTgSJ9JyxOLirDpxImIYxtrazH9zETlj4Q0DV957TX88KabIEkSDp8+fXYy87yKCuxubIzRd2I8jvCYFwOPSZUPGwF/wHfugC8Tgu9TNASqJRPWfPZzuhDhDOHoZ97C5ls/QKf10udH08icHGhC4M87dgAAwpqGX2/ZgqsqKiLOWzRqFFp6es6uytpx6hT+tns37p86NeK8/1i7FktqajAiJwcA4LJazy5dX33gAGry8mL9LRmGE5bNSxJ9L+iSKXR0tuG53/4HnM5zQ9VK1RuQ7F0GVkXJSgggc6QdanqP0aUkh6CC0pfmYfjhzLh9qtx28iSeWrUKJ9rb4bBYMLe8HE8vWIAdDQ349ZYt+M3ttwMAttfX47GVK3GyowO5Lhe+t2gRrh4+/Ozj7G1qwiPLl2PVAw9APTNPZ2NtLb68ciW8oRCuKi/Hj5YsMeUcHtnjQdqjjxpdBsUIA49JCSHwX89/F4py7uVWLt0E2XPiIvciGpjNnQ33qCajy0g6zv0lqPnbVGT6jZ7STINhGTMGzttuM7oMihFe0jIpSZKQmRE5b4fzeOjKWOEs56WsK+GtqsOWJ5djX00LuAd74uPlLHNj4DGx9PSsiCWooifbwGooWTlz3JCtqdNVOdokVeDk7e9h46fX47QzwTfkSnFKn8nbZC4MPCZWXlIZOXHZmwURthhXECUdWXbBXsJl6NHgr2jEB08ux54JDQjzClfisVq5QsvkGHhMbFjx8Iil6YAE0W3e1RUUfa5imcvQo0iSgVO3bMCGB95Ds5sXuRKJWl4OyYQTsekcBh4Ty8zIgt3miDgmugoMqoaSjcXmgTW33egyTClY0oIdT67Azml1CHK0JyGolZVGl0AxxsBjYpIkIdsTueuv6Mo3qBpKJkJIcJV5L30iDUnT4n9gw7K/oyGTc6SMpp63NJ/MiYHH5MpLRyEQDJw7EHJCcCNRugRHugeKm4EnHsIF7dj92CvYPucYAnxFNoSUkQHlTJNFMi/+epnc6KqJ0MKRnx45ykMXZ4WDy9Dj7vSCD7Dxi2/iZE7g0idTVPFyVmpg4DG5jHQP3O4+G4lyHg9dhCvXBdkSNrqMlBTO6sa+L76GbdcehI/zZ+OGgSc1MPCkgIK8osh+PN25EDr/11N/iuKGjcvQDdd21S5sfHQVagt84Bq5GJMkBp4UwXe9FFAzaiK83vP2QBIKRE/uhe9AKUkIAVcJIHHVUELQ0304+PAqbPnYHvSoRldjXkphIWSn0+gyKA4YeFJARelIqGrkK6bo5DweimRzZMOS3WF0GdRH5/T92PT4azha0s3Rnhjg6qzUwcCTAiwWK7KzIhsOcuIynU8IGc7yLqPLoAsQzgCOPPgmNn98B7rYLD2q1Opqo0ugOGHgSRHFReUIn79aK5ABEXRc+A6UUpyZmVCcfqPLoEvonngYm594BYcqOsBduYZOysyEyg1DUwYDT4oYVz0FgUDkclfRzo3yCJBgh6PstNFl0GDZQzj+6Xew+ZNb0WHjRa6hsNTUGF0CxREDT4rIyc6Hy+WOOKa3lRlUDSUSV4EdksrxgmTTM7oWW55cgQOjWsFdua6MZfRoo0ugOGLgSRGSJCEnuyBieTr8mRC+dOOKIsMpajpsRRzdSVoWHSfueheb7tmENgdD6+WQMjKglnCUO5Uw8KSQ0aMmwueP3C6AozypSwgB9zA2GDQD34h6bH1yBfaObUKYbQUGxTJmTFQfb/v27bjuuutQVlaGwsJC/PKXvwQAfPjhh5g1axbKyspQU1OD119/ParPS4PHwJNCqkaMg9Viizgm2kohOA0gJdmc2VA9XJllFpIiUL90HTbc/z5a3LzIdSnWceOi9liHDx/G4sWL8cQTT+D48eOoq6vDkiVL0NXVhcWLF+Nb3/oWjh8/jueffx533XUX6urqovbcNHgMPClEVVWUFJVD188b+g47ILrzLnwnMiehwFXRaXQVFAPB0mZ8+OQK7JpyEiGO9gxIzs2FUhC9LXa+8Y1vYNmyZbjxxhsBAIqioLCwEH/4wx8wefJkLFq0CAAwe/ZsLFy4EL///e+j9tw0eAw8KWbqxLnw+X0RxwQva6UcR1YGZDs3qTSzxps2Y8Nn16AxnZct+7KMHRu1xwoEAvjb3/6GBx98sN9tGzZswJw5cyKOzZgxA9u3b4/a89PgMfCkmJKicqS50yKOiY5iCI07FaYKSXLAUcqJyqkgVNiGXY+vxI6ZtQjw1f6saF7OOnDgABRFwaZNmzBx4kRUVlbivvvuQ0tLC+rr65GfH9nkNS8vDy0t3K/OCPwVSDGSJKFs2EiEw+d96tNViM5i44qiuHIVWiEpXNGTSppv2IqNn38b9VlBo0sxnFpZCdnjidrjdXZ2QgiBtWvXYv369di1axcURcG9994LTdMiV8YC0DQNEjesMwQDTwqaPmkegsHIrrqitdSgaiieVEsGbAWtRpdBBgjndGLvI69i29WH4E/hV37r1KlRfbzc3FwEg0H84Ac/gNPphNPpxPe//32sXr0aWVlZ/UZzmpubURDF+UM0eCn8Y5+6sjw5yOq7t1Z3PkTIblBFFA9CAK5SfsJPdW3zd2LjI2/gRF7qbSUipaVBraqK6mOWlpbCbrfD5zs3N1KSJCiKgilTpmD9+vUR569btw6zZs2Kag00OAw8Kap6xHgEAue/4EkQbcMMq4diz+7OgprRbXQZlAC0TC8OfP51bL1+H7wpNH3POnkyJDm6b3t2ux0PPPAAnnjiCYRCIYTDYTz11FO48847cc8992DNmjV48803AQCrV6/G1q1bcffdd0e1BhocBp4UNXHcDPRtv6O3VrAnj1kJFc7ydqOroATTPnsvNn35dRwr7un3emA6sgzrlCkxeejvfve70HUdw4YNQ1VVFWw2G372s5+hpKQEf/rTn/DII48gLy8P3/zmN7FixQqkp7PDvREk0XdGFaWM3738C3R0nI6YQCdXvAc5vdHAqigWnFlZcJQ3G10GJbC0rSMw+o1xcIeMriQ21JoauG6/3egyyEAc4UlhE0ZPg9cXudWEaBlpUDUUK7Lsgr2Uy2Dp4rqmHMLmJ17BkbJOmHENn23aNKNLIIMx8KSw6pHjYbP22WqiKx/Cn3aBe1AychUpkGQO5NKlCXsIR+9/G5uWfoBOq9HVRI+ckwO1osLoMshgDDwpTFVVjKioiezJAwl6M0d5zMJizYQ1r83oMijJeMcewz+eXIGDI9pghl25YjV3h5ILA0+KmzvzeoTDkRftRVsZRNhEH+9SlBASXGW+S59INBCrhtp71mDTXZvQZk/iEUKrFdaJE42ughIAA0+KS3NnoKiwNLIbqFAgTlcaVxRFhSMtC0qa99InEl2Eb1Q9tj65HPtGNyflaI9t2jRIdvYYIwYeAjB3xsJ+k5f15pHcXyupWeGoYEdlig5JFTj5yfex4b71OO1MoinNFgusbPJHZzDwEIoLS5HlyYk8qNkgWjnJL1m5cl2QLdwlm6IrUN6ID55cjt0TTiGUBNtBWadMgexyGV0GJQgGHgIATJs4Fz5/31GeURB6EryqUQRZccNWzN3QKTYkGWi4ZSM2PrAWTWkJfJFLUWCbPdvoKiiBMPAQAGBM9WQ4He7IgyEnRDs3FU027mJwGTrFXLDkNHY+sQI7p59AMAE/F1knTYKcxhYbdA4DDwEAZFnG5PGz4A9EbiioN1Vxu4kkYrF5YMnpMLoMSiFNH9uCjZ97Bw2eBGrRLMuwzZ1rdBWUYBh46KzJ42f3a0SIQDpEe4kxBdFlEUKGq7zH6DIoBYXyOrD70Vewfe5R+BPgXcUyYQLkjAyjy6AEkwA/mpQoVFXFmOrJCAQDEcf1hnEQOn9UEp0jwwPFxb47ZJzT123Hxi++ibqcwKVPjhVZhv2qq4x7fkpYfBejCLOmXgNZ7vNjEXRBnB5uTEE0KJJkg7OcE5XJeFpWN/Z/8TVsu+4AfAZ0trCMHQvZ44n/E1PCY+ChCFarDTUjxyMUCkYc1xtrIMIWg6qiS3HmOSGpCbxihlJO29zd2PjY66gt9CJu0wAVBfarr47Xs1GSYeChfubNWgRJ6vOjoVmhN9UYUxBdlKKkw17M3dAp8ehpfhxc9ga2LN6DHjX2z2ebOZOjO3RBDDzUj81mx9SJc/ut2BItIyACbOKVSIQQcJVyZIcSW+e0/dj0+Gs4OqwrZqM9kssFG+fu0EUw8NCApk+eB4fdGXlQyNAbxhpTEA3I5syGxdNpdBlElyScARx54C1svmU7umJwddx+zTWQbLZLn0gpi4GHBqQoCq6auRC+PntsifZhED0cMk4IQoGrnGGHkkv3hKPY/E8rcKiyHdHalUvOy4Nl0qQoPRqZFQMPXdDoqonweHIid1IHoJ0ab1BFdD6HJxOyw8Dlv0RXyqrh+L1/x6bbt6DdNvSLXI4bboDUd3UpUR/8CaELkiQJ1199S79RHvTkQu8oMqYoAgBIkgOOMk5UpuTmrTmBrU+uwP6q07jSmWjqqFFQKyujWheZEwMPXVRJYRlKisuh65GDz3r9OAiRgBvopAhXgQ2SEq0LAkQGsuiou3MtNt67Ea3Oy/yZlmXYFy6MTV1kOgw8dEk3XHMrgn26LyOYBtHCZoRGUNV02ArZZJDMxV95CtueWIE94xoRHuRnKeu0aVCys2NbGJkGAw9dUmZGFqpGjkMoHLk5oN4wBiLoMKiq1CQE4CpLoE0aiaJIUgRO3boeG+5/D83ui1/kktxuNhmky8LAQ4Nyzdwb0a+Bhm6BXjfFkHpSld2VBTWj2+gyiGIqWNqCHU+uwK4pJxG8wGiPY9EiSHZ7fAujpMbAQ4PisDsxecIsBPo2I+wqgN5abkxRKUeFs7zD6CKI4qbxps3YuGwNGjMiRzXVqipYxowxpihKWgw8NGgzp1wDp8PVb5m6fnI8RIiftGLNmZUO2R689IlEJhIqaMOuL7+CD2cfR0AChMUCx+LFRpdFSUgSfd+9iC6i7tRx/Omvz8HpiOzCLKXXQ6lYb1BV5idLTmRO6IYk89eVUpe1PRPzT38PacNnGV0KJSGO8NBlKSksw5iqiQiGIldtic4i6G2lBlVlfq4iNaXCzs53uvD0dYfxSPU+PFy6Bz//7An4eyInsXY0hfBgwW48veDwBR8n6Nex7fVO/M8X69DZEo64bd1L7Xikah8+V74Hv//GqYjbfvXlk3jrOa6ESzTp6cPhHj7T6DIoSTHw0GW7bv7NsFkdA1zamggR4l420aZaMmHNbzO6jLjavLwT9/+wCD/ZV41n91WjvTGM33294eztQgj85P4TqLnqwpvZbn21E58t2oNXftiMVT87jZD/XI+X7rYw/vStBnx3wwj8ZH81dq/pxuGtvQ02D2zqwYndflz3YFbsvkG6bLJuxxT5XyGB/b/oyjDw0GWzqBbcuOCT8Ad8kTdoVugnJxtTlEn1LkP3X/pEk3nwx8UoH9/b8sDmlHH9smzseffc6rRXf9wCT4GKyTemX/AxRs5w4hcnavAvq/v3izp1MIiy8XakZamw2GRUz3Gh8UgQoaCO5750Eg//dwkkiW+siWSc/BhcKDG6DEpiDDx0RYaVVKJqxPj+l7Y6iqG380UpWuxp2VDTe4wuw3DtjSF4Cnu32D62w4e3nmvFA88WX/Q+6Tkq7C5lwNvyK604ss2HtlMheDs17F7Tg8rJDvzl/zVhzh2ZKBjOkcpEkqPNQCXuNLoMSnKq0QVQ8lp49cdRW3cIQoiIT8N63SRI7iZIKlcUDY0VzvLUupQ1kIBPx6s/asGd3y5AwKfjJ5+uxReeL4HDPXCYGYz0HBV3/VsBvnXtYciKhFv+ORcBr46db3fh39aOiGL1NFSqloHpynd5KYuGjIGHrpjFYsWia5fi/159EU7HeXMpNBv0uslQyjcaV5wJOHPckK3NRpdhKE0T+PE9tRg1y4kZn8jALz5fh5lLMzFqxoXn7gzW3Ds9mHun5+zz/Mv8Q1j28xLsX9+Dv/17E8JBgdl3ZGLBg9y6wDACmK58B3bw/wENHQMPDUlF2SiMHD4Gx44fgMViPXtcdJRAbxkOOefCK2jowmTZBXtJau+GrmkCP/l0LWQVWPbzErQ1hLDxL+1weRSs/V3vyJe3Q4OvU8cj1fvwzI5RsFiv7Cr9Kz9sxthr3MivsOIbVx3C0+8Mh90t41+vO4Lq2S6U1LDPlBEq9DtRoMw1ugwyCQYeGrJF19yK5/73P/sd1+snQHK0QXK1GlBVcnMVyym1DL0vTRN49t5aSBLw+O/LoCgSPAUW/Lp5bMR57/ymFWv/tw1Pv3XlG9k2HA5g3R/b8Z11I3B8hx9FVTakZfW+NFbNdqJ2l5+BxwDOUAUmWJ40ugwyEU5apiGzWm1YeM0n4PN7I28QMrTjM7lU/TJZbB5Yc9uNLsMwmibw40/VwmqX8OhvS6GosZu7IYTAfz9chweeLYbFJiN7mAWHt/jQ1RpGwKdj95oelIxm2Ik7zYI5lmcgw2J0JWQiHOGhqBhRUYPqkeNx8PBuWK3nBZyQE3rtdMiV70OSUnfEYrCEkOAq8176RBPb9lon1v2xHTmlFnyhcu/Z4yOmOfFPfy6/6H3/+u9NkCTglq/mYfvqLvz3shNnb3tq1iHICnDffxRh1m2ZAIC3nmvFsNF2VM/unRPkKbDg41/JxVcmH4CiSlj8aA5KxzDwxNsk6etIQ4XRZZDJcGsJihpN0/Din36KHl8XFDlyBY2UtxdK4W6DKkse9rRsuEY2GV0GkWFKQjdjuuXbRpdBJsRLWhQ1iqLgtpvj/dolAAATZklEQVTvh67p/bowi6Zq6B2FBlWWHCRY4SjnfCdKXQ7fSEy1fNPoMsikGHgoqtLcGbhp4R39uzBDgl47HSIw9OXEZuXMdUG2hC99IpEZBdy4xvFzztuhmGHgoairLK/C9Enz4A/02RJBt0A7NgtCv/KGcWalKG7YUnwZOqUuocmYqzwLO3KMLoVMjIGHYmLOjAUoyh+GUDgUeYM/E3od99s6nxACrhKAWzdRqhodegJ5Kl8XKLYYeCgmJEnCLYs/BYtq6T+fp60MekulQZUlHpsjG5bsDqPLIDJEdvcC1Ng/ZXQZlAIYeChmbDY7lt50PwLBQL/b9JMToXfmG1BVYhFChrO8y+gyiAxh66zGVe7vG10GpQgGHoqpvNxCXDN3MXz+vpOYZejHZ0H0eAypK1E4MzOhOP2XPpHIbDrzsDDtechsB0dxwsBDMTdx7AxUDR+LYN+RHl2FdnQuhD/NmMIMJsEOR9lpo8sgiju9x4WFzhdgkbhqk+KHgYfiYtF1S5GRkYVwuM+ya80G7chciKDDmMIM5CqwQ1J1o8sgiis9YMEc/BfcKvtyUXwx8FBcKIqCOz/xWVitNmi6FnljyNU70hNOnf4bipoOWxFHdyi1CE3GOO+3UeiaaHQplIIYeChu7DYH7l76MACp38ot+DOgHZuTEj16hBBwD2ODQUotQgfKTn8BVZ6PGV0KpSgGHoqrNHcG7rp1GULhUP/Q05MD/fgMCGHuhjQ2ZzZUD1dmUeoQAshpuBtT8x4yuhRKYQw8FHfZnlzctuQz/ScxAxCdReZuTCgUuCo6ja6CKK5cx27C/KKvGl0GpTgGHjJEcWEpFl9/O3x+b7/bRGsFtFNjDagq9hxZGZDt/YMekVnJB+bjhvJ/M7oMIgYeMs6o4WNw3VVLBg49TdXQm0YaUFXsSJIDjlJOVKbUoe2fhiXDn4HEfVMoATDwkKEmjJ2OmVOvGWB3dUA/NQF6Y7UBVcWGu9AKSeEydEoN4QMT8YkRP4eimH8hAiUHBh4y3Oxp12Js9eT+u6sD0BvGQqsfZ0BV0aVaMmAtaDW6DKK4CB4Yh1sr/weqwi7KlDgYeCghLJj/cVSUjUJggNAjmqugnZiMvou6koUQgKs0aHQZRHER2D0Jt1Y8B1VNnb5alBwYeCghSJKEm2+4C2XDRiAQHCD0tFZCr52elEvW7e5sqBndRpdBFFNCAL4PpuLWkT+H1WIzuhyifhh4KGHIsoxbFn8KIypGDzinR7SXQj82C0JPph9bC5zlbUYXQRRTQpfg3TwTS0c/C5vVbnQ5RANKpncOSgGSJOHG62+/4Jwe0VkE/ehcCC055gY4s9Ig20JGl0EUM0KT4d14FT458RnYbU6jyyG6IEn0a3dLlBjWrn8DWz9cB7t9gI1FnaehVLwPSU3cMCHLLmSO74Ik81eMzEkPKQhuug5Lp3+bIzuU8DjCQwlr3uwbMGvatQP26YE3G9rh+RChxJ0r4CpSGHbItDSvHdqGj+P2md9h2KGkwBEeSnjbdmzAmnWvwWEfYLjc2gWl8n1Itp74F3YRFmsm0seyySCZU/B0Biw7bsUt877EPjuUNBh4KCns3v8BVr/z14EvbylByGWbIKc1xr+wAQghwTPKCiVtgJEpoiTnO16AtMN34Kar74Ms8yIBJQ8GHkoah47uxco3/gib1TZAq3oBuXAn5LwDhtR2Prs7G65RTUaXQRR1XTuHo7Djblw/51ZuF0FJh4GHkkpt3WH83ysvwjpg6AGkzFrIw7ZCkjUDqgMAKzzjQpAtYYOenyj6hCajbf14TMx8EFPHXWV0OURXhIGHkk5zSwP+vOJX0DQNqjrA8nRHG5TyDZCs8b+k5Mr1wD6sJe7PSxQrut+K02umYeGYR1ExrMrocoiuGAMPJSV/wIc/L/81Trc2wmYbYIWIEoBcvhGyuzluNcmKG5njOrkyi0wj3JGGjnfn4bZ5j8OTmWN0OURDwsBDSUvXdaxe8zfs2b8djoEmM0OHXLQDcu6huNSTXuqGJacjLs9FFGv+unyI7Qux9PovwG4b6PeLKLkw8FDS275rE95571XYbfaB5/V4jkEu2QZJ1mNWg8XmQfoYXsqi5CfCCtq31CDP+zEsnn8nl52TaTDwkCmcajyBl195ARACijLQvJ7WM/N6+u/RNVRCyPBUq1Bc0X9songKt2aiec1ETCq7CbMmX8eVWGQqDDxkGl5fD/68/Fdo6zgNm3WADsxyEHLxdshZtVF9Xnt6NlwjuAydkpfQJfj2jULblpG4Ye7tGFU53uiSiKKOgYdMRdM0rHr7Zew/vOsC83oAKaOu9xKXGhzy80mSDZ5xAUiqUcvgiYZG63Gi7f1JUNvLsWTBvcjNLjC6JKKYYOAhU9r64TqsXf8GbBeY1wPVD7lkK+SMU0N6Hld+JuzF3EKCkpP/2DC0rBuN6mHTce2cj0Md6HIwkUkw8JBpnTx1HCtW/R7BUABWy8CbjEqeY5CLt0NSLr9RoKKkI3NC21DLJIo7PWhB56YJCNaWY+G821A5rNrokohijoGHTC0UCuKNd/6K/Yd3wulwDXySpQdy6ZbL6tkjhEBGpRsWT2eUKiWKj1BjLlreHY9892jcdN3dXHJOKYOBh1LCoaN78cY7L0PTdVhUywBnCEg5hyAX7hrUthRWexbSRsevqSHRUAlNRs+OMej4sALzpi/G+JoZXIVFKYWBh1KGP+DDq6tfwvG6wxec0AxbJ5TSf0ByXuRSlVDgGS1BdgRiUyhRlIXb09G6dhJc4UrcfP2nkZHmMbokorhj4KGUs2ffB3hr7UrIsjRwzx7okHIPQc7fM+DcHkdmNpyVXIZOiU8PWuDdORptO0owafQczJ22CLIsG10WkSEYeCgleb3dWL7qd2hoPAn7hUZ7VB/kwp0RfXskyQHPeC8kJXZdm4mGSugSAkcq0L61ChY9AzdeezeK8kuNLovIUAw8lLKEENi2Yz3e2/gmLKrlwp98XS0I526EPcMPd2EmbIVchk6JK9SUg+6tk9DdYMOIsjFYeNVSWCxWo8siMhwDD6W8js52rFj1OzS3NMDhcPa7PRDw4dipvRgzJxOe+R9Ctg29YSFRtGleB7wfTEDnwXzYbA5cPfNGjKoYZ3RZRAmDgYcIvaM9O/duwXsbViOshSL69uw/+iHKy0fAaXdBsgThHLcb9pGHeFmLEoLQZPj2VqNr5yiEAwITamZg9tSFbCJI1AcDD9F5QqEg3nnvFezZvx1Wqw2d3e1o627AiIrREefJaV1wTdgB67A6cGUvGSVwohjdWyegp1VGadFwLJy3FG5nutFlESUkBh6iAZxua8brb/0ZG7e/hdHVky74aVnxtMI1fhesxUPbooLocgTrC+DdMRZdpxzIcHtw/VW3orig3OiyiBIaAw/RBQghsOfgNmzY9ha8/h7YrRfuSKtmt8A5fheshY1xrJBSTbAhD94d4+A7lQ5JljBj0jWYPGYuGwgSDQIDD9ElaJqGzR+uwbZd6wAIWNQLr3hR85rgGr8Lljx2YaboCTXlomfHWAQbchAI+VBdORFXz7oJNqvd6NKIkgYDD9Eg+QM+vLf5New/shOyJEMdcIuKXpb8RjhG74O1sCGOFZLZBBvy4NtTg+CpfPj8PSguKMd1c25BVmau0aURJR0GHqLL5PV1Y+2m13Dg2C5YFMsFujX3UjLb4ajZB1vpCa7qokERuoRA7TD49lYj3JoJX8CLwrwSXD1jCfJzi40ujyhpMfAQXaFubyfWbHgVR2r3wKLaoCjKBc+VHV7Yqw7APuIIZGsojlVSstBDKgKHKuHbXwWtxwFfoAf5OSWYP/NGFOWxSzLRUDHwEA1RZ1cb/r7xFRyvOwBVtV60/4mkhmAfcRj2kYehpHXHsUpKVFq3E/6DI+E/VAk9aIEv0IPcrCLMn7EYJYUVRpdHZBoMPERR0t3Tgfe3vIEjtfugaxqsF51QKmDJb4R95GFYi+t5uSvFCF1CsK4Y/sOVCJ0qgKbpCIYCKMovxeypC1GcX2Z0iUSmw8BDFGWBoB+bP1yDPQe3wR/wwWHrv13F+SSbH/bKo7CPOMJRH5PTutzwH66E/0gFhN+OYCgAACgvqcLcaTcgMz3L4AqJzIuBhyhGNE3Dzv2bsW3X++jsaofD7rpEv5TeUR9b5TFYS05CtoTjVivFjggr50ZzGvMASPAHfbBabKgePgEzJ10L+yVCMRENHQMPUYwJIXC87iD+sfNdnGo8AUVWLr17tRKGtegUbOXHYS1sgKRq8SmWokJoMoL1hQjUliJYVwRoKnRdgz/gQ1ZmLsZVTcO4mhnc74oojhh4iOLI6+vG1p3vYf/Rneju7hjEqE/vRGfrsDrYymphKWiEJPNXNhEJXUKooQCB48MQrCuGCPWGWl/AC6tqw7Ci4Zgx6RrkZhUYXClRamLgITLAR6M+W3auRX1TLSRIg+qaK1kDsBadgrXoFCyFDZBtwThUSxeiBy0InSpAsL4QwZNFEEEbAEDTwggE/cjOyse46ukYO3LKRRtVElHsMfAQGczn78GOvZtx8PgunG5thKpYLn3JCwAkHWrOaViL6mEtPgU1syP2xRLC7ekI1hchWF+IcHMOIGQAgK5r8Pm9SE/LRGnRcEwZN48dkYkSCAMPUQLp7unAB3s24kjtXrS2N8NmsQ16ZEB29sBS2ABLXjMsuS1Q3D0xrjY16H4bQk25CDXkI1hfCN3rOnebrsMX6IHLmY7SwkpMGjsHedlF3MyTKAEx8BAlqI6uVmzbtQ7HTx5Ee2crFFm5rM0iZYcXam4LLLlnAlBmB+f/DILW40SoOQfhplyEmnKhdWZE3B7WwggGfXA60lCUX47JY2ejMK+UIYcowTHwECWB7p4O7Dn0AY7W7sfp9kYEggE4BzHh+XySGjoTgFp6/84+nfKrv3S/DeG2TITbPAi3ehBuzoHui1wiLoSAP+CDJEvwpOegqKAM46umIyergCGHKIkw8BAlmbAWxomTh7D74DY0NNeh29sJWZJgszou7w1Y0qGkdUFJ6+79O70L8pl/yw4fzPReLnQJeo/rXLhpy4TW5oHucwx4fjgcgj/og8PuQl52IUaWj8WoynHsl0OUxBh4iJKYEALdPR04emI/jtYdQGtHM7q62qAJHQ6rE7IsX9kDK+FzQajP37LDH91vIkqEJkPrdkHvdkPrckPrTjvztxt6t+vs5OKBhEJBBMMB2K1OeDJzUJg7DKMqxyM/p/jK/xsSUUJh4CEyGX/Ah7qGozh0dBda2hrR3nkaoXAANqszKo3uJDUE+UwAkq1BSNYQJEsIkqX337IlfO5rSwjSR18Pcv6Q0CWIsAoRVgBNhQipZ75WofvtZ/8Inz3y64AVwKWHpTRNgz/ghSwrcDpcyMrMRWFeGUaWj0G2J58Bh8ikGHiITC6shdHUchIHju5EU0s9un2d8Hq7oWlh6LoOm9UORVFjPx9FCUOSBCD1eck572sRVgFdidpT9o7c+KHIKtyuDKS7M5GVmYeKklHIyymGy5kWteciosTGwEOUgnRdR1dPO1rbmlDfVIvWjmb0eLvQ4+2C19eNsBYGhIDNak/ohnlCCIS1EILBACRJgqKqcNrdcDnT4HS4kZtViLLiEcjJKoDVYjO6XCIyEAMPEUUIa2F093SgpbURp5pr0dbRgp6eTvT4uuALeCF0HboQEEKDrgvIkgxFUSDLClRFhSTJVzxaJISAEDo0XYOu672jUEKHLMuQJRkW1QabzQ6btfeP3XbmklR+KbIycuB2ZkBRojdCRETmwcBDRIOm6zpC4SCCQT+CoSBC4QC8vu6zI0Nefw8CAR9C4RBC4QA0TYMkSTj/ZeajfwkhIEGCxaJCkVUoSu+f3jDjgMPmgNOZhoy0LDgdLjhsrsF1oCYiGgADDxEREZkelyMQERGR6THwEBEN0tNPP420tDSUl5ef/fPOO+8AAI4dO4YbbrgBZWVlGD58OH7zm98YWywRRRh6Uw4iohRyxx134Lnnnos4pmkalixZgsceewwPPfQQDhw4gDlz5mD06NGYPn26QZUS0fk4wkNENERvv/02AOChhx4CAIwaNQqf+cxnOMpDlEAYeIiIhmjDhg2YM2dOxLEZM2Zg+/btBlVERH0x8BARDZLdbsfKlStRXFyMmTNn4sUXXwQA1NfXIz8/P+LcvLw8tLS0GFEmEQ2Ac3iIiAbpa1/7Gr72ta9B13WsX78et99+O2w2GzRNQ98OHx/1ICKixMARHiKiyyTLMubOnYuvfvWrePnll5GVldVvNKe5uRkFBQUGVUhEfTHwEBFdIU3TYLVaMWXKFKxfvz7itnXr1mHWrFkGVUZEfTHwEBEN0ttvv41QKAQA2L59O5555hncc889WLJkCZqamvDCCy+cve2ll17Cww8/bGS5RHQebi1BRDRIDz30EJYvXw6Xy4WcnBw89dRTWLp0KQBg69atWLZsGU6cOIG8vDz86Ec/woIFCwyumIg+wsBDREREpsdLWkRERGR6DDxERERkegw8REREZHoMPERERGR6DDxERERkegw8REREZHoMPERERGR6DDxERERkegw8REREZHoMPERERGR6DDxERERkegw8REREZHoMPERERGR6/x/nJDJiHfhgogAAAABJRU5ErkJggg=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395413"/>
            <a:ext cx="5943600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340806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96103"/>
            <a:ext cx="4785674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9</a:t>
            </a:r>
            <a:r>
              <a:rPr lang="en-US" altLang="ko-KR" sz="2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. </a:t>
            </a:r>
            <a:r>
              <a:rPr lang="ko-KR" altLang="en-US" sz="2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실행 화면</a:t>
            </a:r>
            <a:endParaRPr lang="en-US" altLang="ko-KR" sz="2800" b="1" dirty="0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JGothic St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78044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1) 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메인 페이지</a:t>
            </a:r>
            <a:endParaRPr lang="en-US" altLang="ko-KR" sz="18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58423"/>
            <a:ext cx="8712000" cy="4024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29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5</a:t>
            </a: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.7 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데이터</a:t>
            </a: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분석 </a:t>
            </a: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R programming</a:t>
            </a:r>
            <a:endParaRPr lang="en-US" altLang="ko-KR" sz="18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11533" y="1863555"/>
            <a:ext cx="8052816" cy="4618268"/>
          </a:xfrm>
          <a:effectLst/>
        </p:spPr>
        <p:txBody>
          <a:bodyPr>
            <a:noAutofit/>
          </a:bodyPr>
          <a:lstStyle/>
          <a:p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 </a:t>
            </a:r>
            <a:r>
              <a:rPr lang="ko-KR" altLang="en-US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</a:t>
            </a: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R 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프로그래밍 언어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(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줄여서 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R)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는 통계 계산과 그래픽을 위한 프로그래밍 언어이자 소프트웨어 환경이다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 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뉴질랜드 </a:t>
            </a:r>
            <a:r>
              <a:rPr lang="ko-KR" altLang="en-US" sz="1600" dirty="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오클랜드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대학의 </a:t>
            </a:r>
            <a:r>
              <a:rPr lang="ko-KR" altLang="en-US" sz="1600" dirty="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로버트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젠틀맨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(Robert Gentleman)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과 로스 </a:t>
            </a:r>
            <a:r>
              <a:rPr lang="ko-KR" altLang="en-US" sz="1600" dirty="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이하카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(Ross </a:t>
            </a:r>
            <a:r>
              <a:rPr lang="en-US" altLang="ko-KR" sz="1600" dirty="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Ihaka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)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에 의해 시작되어 현재는 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R 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코어 팀이 개발하고 있다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 R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은 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GPL 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하에 배포되는 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S 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프로그래밍 언어의 구현으로 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GNU S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라고도 한다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 R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은 통계 소프트웨어 개발과 자료 분석에 널리 사용되고 있으며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, 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패키지 개발이 용이하여 통계학자들 사이에서 통계 소프트웨어 개발에 많이 쓰이고 있다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</a:t>
            </a:r>
          </a:p>
          <a:p>
            <a:pPr lvl="1"/>
            <a:endParaRPr lang="en-US" altLang="ko-KR" sz="1600" dirty="0" smtClean="0">
              <a:solidFill>
                <a:srgbClr val="1D2B3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M JGothic Std Regular"/>
            </a:endParaRPr>
          </a:p>
          <a:p>
            <a:pPr lvl="1"/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R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의 문법과 통계처리 부분은 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AT&amp;T 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벨 연구소가 개발했던 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S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를 참고했고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, 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데이터 처리부분은 </a:t>
            </a:r>
            <a:r>
              <a:rPr lang="ko-KR" altLang="en-US" sz="1600" dirty="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스킴으로부터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영향을 받았다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</a:t>
            </a:r>
          </a:p>
          <a:p>
            <a:pPr lvl="1"/>
            <a:endParaRPr lang="en-US" altLang="ko-KR" sz="1600" dirty="0" smtClean="0">
              <a:solidFill>
                <a:srgbClr val="1D2B3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M JGothic Std Regular"/>
            </a:endParaRPr>
          </a:p>
          <a:p>
            <a:pPr lvl="1"/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R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은 다양한 통계 기법과 수치 해석 기법을 지원한다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 R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은 사용자가 제작한 패키지를 추가하여 기능을 확장할 수 있다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 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핵심적인 패키지는 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R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과 함께 설치되며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, CRAN(the Comprehensive R Archive Network)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을 통해 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2016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년 현재 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10,300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개 이상의 패키지를 내려 받을 수 있다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</a:t>
            </a:r>
          </a:p>
          <a:p>
            <a:pPr lvl="1"/>
            <a:endParaRPr lang="en-US" altLang="ko-KR" sz="1600" dirty="0">
              <a:solidFill>
                <a:srgbClr val="1D2B3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M JGothic Std Regular"/>
            </a:endParaRPr>
          </a:p>
        </p:txBody>
      </p:sp>
      <p:pic>
        <p:nvPicPr>
          <p:cNvPr id="6" name="그림 5" descr="R_logop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878" y="284075"/>
            <a:ext cx="1711631" cy="132366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262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2)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회원가입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pic>
        <p:nvPicPr>
          <p:cNvPr id="5122" name="Picture 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642" y="1944486"/>
            <a:ext cx="8712000" cy="4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2808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3)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관리자 권한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-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회원 관리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097" y="1046578"/>
            <a:ext cx="8670728" cy="239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4492" y="3882294"/>
            <a:ext cx="8670728" cy="262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>
          <a:xfrm>
            <a:off x="3992137" y="3445728"/>
            <a:ext cx="468351" cy="8140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6583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4)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관리자 권한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-</a:t>
            </a:r>
            <a:r>
              <a:rPr lang="ko-KR" altLang="en-US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댓글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관리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570" y="1954554"/>
            <a:ext cx="8729356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3029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5)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점주권한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-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음식점 등록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75" y="1214612"/>
            <a:ext cx="8831766" cy="3233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034" y="4184728"/>
            <a:ext cx="8753707" cy="1145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>
          <a:xfrm>
            <a:off x="4415883" y="3992136"/>
            <a:ext cx="457200" cy="490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922" y="5575610"/>
            <a:ext cx="7828156" cy="923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아래쪽 화살표 9"/>
          <p:cNvSpPr/>
          <p:nvPr/>
        </p:nvSpPr>
        <p:spPr>
          <a:xfrm>
            <a:off x="4187283" y="5330283"/>
            <a:ext cx="457200" cy="490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8309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6)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음식점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-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목록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490" y="1906857"/>
            <a:ext cx="8683183" cy="429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932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7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음식점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-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상세정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보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2962" y="1934308"/>
            <a:ext cx="8615711" cy="426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932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8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음식점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-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리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뷰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221" y="1924143"/>
            <a:ext cx="8843519" cy="422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932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9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음식점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-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위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치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30604"/>
            <a:ext cx="8629650" cy="4376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932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10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소모임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-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생성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673" y="1873405"/>
            <a:ext cx="8711151" cy="482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932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11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소모임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-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목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록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327" y="1924400"/>
            <a:ext cx="8628995" cy="4030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932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5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.7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데이터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분석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Pyton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programming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11533" y="1863555"/>
            <a:ext cx="8052816" cy="4618268"/>
          </a:xfrm>
          <a:effectLst/>
        </p:spPr>
        <p:txBody>
          <a:bodyPr>
            <a:noAutofit/>
          </a:bodyPr>
          <a:lstStyle/>
          <a:p>
            <a:r>
              <a:rPr lang="en-US" altLang="ko-KR" sz="15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Pyton</a:t>
            </a:r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</a:t>
            </a: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600" dirty="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파이썬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(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영어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: Python)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은 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1991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년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[3] 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프로그래머인 귀도 반 </a:t>
            </a:r>
            <a:r>
              <a:rPr lang="ko-KR" altLang="en-US" sz="1600" dirty="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로섬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(Guido van </a:t>
            </a:r>
            <a:r>
              <a:rPr lang="en-US" altLang="ko-KR" sz="1600" dirty="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Rossum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)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이 발표한 고급 프로그래밍 언어로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, 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플랫폼에 독립적이며 </a:t>
            </a:r>
            <a:r>
              <a:rPr lang="ko-KR" altLang="en-US" sz="1600" dirty="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인터프리터식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, 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객체지향적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, 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동적 타이핑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(dynamically typed) 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대화형 언어이다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 </a:t>
            </a:r>
            <a:r>
              <a:rPr lang="ko-KR" altLang="en-US" sz="1600" dirty="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파이썬이라는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이름은 </a:t>
            </a:r>
            <a:r>
              <a:rPr lang="ko-KR" altLang="en-US" sz="1600" dirty="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귀도가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좋아하는 코미디 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〈Monty Python's Flying Circus〉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에서 따온 것이다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</a:t>
            </a:r>
          </a:p>
          <a:p>
            <a:pPr lvl="1"/>
            <a:endParaRPr lang="en-US" altLang="ko-KR" sz="1600" dirty="0" smtClean="0">
              <a:solidFill>
                <a:srgbClr val="1D2B3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M JGothic Std Regular"/>
            </a:endParaRPr>
          </a:p>
          <a:p>
            <a:pPr lvl="1"/>
            <a:r>
              <a:rPr lang="ko-KR" altLang="en-US" sz="1600" dirty="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파이썬은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비영리의 </a:t>
            </a:r>
            <a:r>
              <a:rPr lang="ko-KR" altLang="en-US" sz="1600" dirty="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파이썬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소프트웨어 재단이 관리하는 개방형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, 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공동체 기반 개발 모델을 가지고 있다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</a:t>
            </a:r>
          </a:p>
          <a:p>
            <a:pPr lvl="1"/>
            <a:endParaRPr lang="en-US" altLang="ko-KR" sz="1600" dirty="0" smtClean="0">
              <a:solidFill>
                <a:srgbClr val="1D2B3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M JGothic Std Regular"/>
            </a:endParaRPr>
          </a:p>
          <a:p>
            <a:pPr lvl="1"/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동적 타이핑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(dynamic typing) 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범용 프로그래밍 언어로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다양한 플랫폼에서 쓸 수 있고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, 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라이브러리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(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모듈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)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가 풍부하여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, 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대학을 비롯한 여러 교육 기관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, 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연구 기관 및 산업계에서 이용이 증가하고 있다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 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또 </a:t>
            </a:r>
            <a:r>
              <a:rPr lang="ko-KR" altLang="en-US" sz="1600" dirty="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파이썬은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순수한 프로그램 언어로서의 기능 외에도 다른 언어로 쓰인 모듈들을 연결하는 </a:t>
            </a:r>
            <a:r>
              <a:rPr lang="ko-KR" altLang="en-US" sz="1600" dirty="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풀언어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(glue language)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로써 자주 이용된다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 </a:t>
            </a:r>
          </a:p>
          <a:p>
            <a:pPr lvl="1"/>
            <a:endParaRPr lang="en-US" altLang="ko-KR" sz="1600" dirty="0" smtClean="0">
              <a:solidFill>
                <a:srgbClr val="1D2B3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M JGothic Std Regular"/>
            </a:endParaRPr>
          </a:p>
          <a:p>
            <a:pPr lvl="1"/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현대의 </a:t>
            </a:r>
            <a:r>
              <a:rPr lang="ko-KR" altLang="en-US" sz="1600" dirty="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파이썬은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여전히 인터프리터 언어처럼 동작하나 사용자가 모르는 사이에 스스로 </a:t>
            </a:r>
            <a:r>
              <a:rPr lang="ko-KR" altLang="en-US" sz="1600" dirty="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파이썬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소스 코드를 </a:t>
            </a:r>
            <a:r>
              <a:rPr lang="ko-KR" altLang="en-US" sz="1600" dirty="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컴파일하여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바이트 코드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(Byte code)</a:t>
            </a:r>
            <a:r>
              <a:rPr lang="ko-KR" altLang="en-US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를 만들어 냄으로써 다음에 수행할 때에는 빠른 속도를 보여 준다</a:t>
            </a:r>
            <a:r>
              <a:rPr lang="en-US" altLang="ko-KR" sz="1600" dirty="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</a:t>
            </a:r>
            <a:endParaRPr lang="en-US" altLang="ko-KR" sz="1600" dirty="0">
              <a:solidFill>
                <a:srgbClr val="1D2B3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M JGothic Std Regular"/>
            </a:endParaRPr>
          </a:p>
        </p:txBody>
      </p:sp>
      <p:pic>
        <p:nvPicPr>
          <p:cNvPr id="2050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6431" y="589372"/>
            <a:ext cx="2095500" cy="9809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262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12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소모임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-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사진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첩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55" y="1955762"/>
            <a:ext cx="8621817" cy="4333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932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13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소모임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-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일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정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025" y="1942171"/>
            <a:ext cx="8675648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932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14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 A or B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선택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-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등록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259" y="1013891"/>
            <a:ext cx="8824482" cy="2141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9815" y="2966224"/>
            <a:ext cx="8584369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>
            <a:off x="4023360" y="2631409"/>
            <a:ext cx="548640" cy="7225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259" y="4594999"/>
            <a:ext cx="8625809" cy="199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>
          <a:xfrm>
            <a:off x="4023360" y="4233748"/>
            <a:ext cx="548640" cy="7225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932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15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 A or B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선택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-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목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록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080" y="1773555"/>
            <a:ext cx="8614837" cy="493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타원 4"/>
          <p:cNvSpPr/>
          <p:nvPr/>
        </p:nvSpPr>
        <p:spPr>
          <a:xfrm>
            <a:off x="5486397" y="3702206"/>
            <a:ext cx="535259" cy="4683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932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16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자유게시판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-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목록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011" y="1944494"/>
            <a:ext cx="8759371" cy="3830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932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17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자유게시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판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-</a:t>
            </a:r>
            <a:r>
              <a:rPr lang="ko-KR" altLang="en-US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상세글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873" y="1983325"/>
            <a:ext cx="8840868" cy="4172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932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458" y="2704903"/>
            <a:ext cx="8229600" cy="1621848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US" altLang="ko-KR" sz="28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10. </a:t>
            </a:r>
            <a:r>
              <a:rPr lang="ko-KR" altLang="en-US" sz="30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프로젝트 </a:t>
            </a:r>
            <a:r>
              <a:rPr lang="ko-KR" altLang="en-US" sz="30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후기</a:t>
            </a:r>
            <a:endParaRPr lang="en-US" altLang="ko-KR" sz="30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818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정유</a:t>
            </a:r>
            <a:r>
              <a:rPr lang="ko-KR" altLang="en-US" dirty="0" smtClean="0"/>
              <a:t>정</a:t>
            </a:r>
            <a:endParaRPr lang="en-US" altLang="ko-KR" sz="2400" dirty="0" smtClean="0"/>
          </a:p>
          <a:p>
            <a:pPr lvl="1"/>
            <a:r>
              <a:rPr lang="ko-KR" altLang="en-US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</a:t>
            </a:r>
            <a:r>
              <a:rPr lang="ko-KR" altLang="en-US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합치는 과정이 쉽지는 않았지만</a:t>
            </a:r>
            <a:r>
              <a:rPr lang="en-US" altLang="ko-KR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그로 인해 좀 더 소스가 어떻게 실행되는지를 알 수 있어서 좋은 기회였다고 생각합니다</a:t>
            </a:r>
            <a:r>
              <a:rPr lang="en-US" altLang="ko-KR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400" dirty="0"/>
          </a:p>
          <a:p>
            <a:r>
              <a:rPr lang="ko-KR" altLang="en-US" dirty="0" smtClean="0"/>
              <a:t>문수</a:t>
            </a:r>
            <a:r>
              <a:rPr lang="ko-KR" altLang="en-US" dirty="0" smtClean="0"/>
              <a:t>천</a:t>
            </a:r>
            <a:endParaRPr lang="en-US" altLang="ko-KR" sz="2400" dirty="0"/>
          </a:p>
          <a:p>
            <a:pPr lvl="1"/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쉽지는 않았지만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여러 가지 </a:t>
            </a:r>
            <a:r>
              <a:rPr lang="ko-KR" altLang="en-US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배울 점이 많았습니다</a:t>
            </a:r>
            <a:r>
              <a:rPr lang="en-US" altLang="ko-KR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/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/>
              <a:t>이예</a:t>
            </a:r>
            <a:r>
              <a:rPr lang="ko-KR" altLang="en-US" dirty="0" smtClean="0"/>
              <a:t>지</a:t>
            </a:r>
            <a:endParaRPr lang="en-US" altLang="ko-KR" dirty="0" smtClean="0"/>
          </a:p>
          <a:p>
            <a:pPr lvl="1"/>
            <a:r>
              <a:rPr lang="ko-KR" altLang="en-US" sz="1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여러가지를</a:t>
            </a:r>
            <a:r>
              <a:rPr lang="ko-KR" altLang="en-US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깨닫게 된 좋은 경험이었습니다</a:t>
            </a:r>
            <a:r>
              <a:rPr lang="en-US" altLang="ko-KR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/>
            <a:endParaRPr lang="en-US" altLang="ko-KR" sz="2400" dirty="0"/>
          </a:p>
          <a:p>
            <a:r>
              <a:rPr lang="ko-KR" altLang="en-US" dirty="0" smtClean="0"/>
              <a:t>황상</a:t>
            </a:r>
            <a:r>
              <a:rPr lang="ko-KR" altLang="en-US" dirty="0" smtClean="0"/>
              <a:t>운</a:t>
            </a:r>
            <a:endParaRPr lang="en-US" altLang="ko-KR" sz="2400" dirty="0"/>
          </a:p>
          <a:p>
            <a:pPr lvl="1"/>
            <a:r>
              <a:rPr lang="ko-KR" altLang="en-US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처음으로 해보는 </a:t>
            </a:r>
            <a:r>
              <a:rPr lang="ko-KR" altLang="en-US" sz="1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팀프로젝트를</a:t>
            </a:r>
            <a:r>
              <a:rPr lang="ko-KR" altLang="en-US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통해 많은 배움을 얻었습니다</a:t>
            </a:r>
            <a:r>
              <a:rPr lang="en-US" altLang="ko-KR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/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10.1 </a:t>
            </a:r>
            <a:r>
              <a:rPr lang="ko-KR" altLang="en-US" sz="18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프로젝트 후기</a:t>
            </a:r>
            <a:endParaRPr lang="en-US" altLang="ko-KR" sz="18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10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6128" y="1571334"/>
            <a:ext cx="7772400" cy="1956604"/>
          </a:xfrm>
          <a:effectLst/>
        </p:spPr>
        <p:txBody>
          <a:bodyPr>
            <a:noAutofit/>
          </a:bodyPr>
          <a:lstStyle/>
          <a:p>
            <a:pPr algn="l"/>
            <a:r>
              <a:rPr lang="en-US" altLang="ko-KR" sz="3600" spc="-1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Thank you!</a:t>
            </a:r>
            <a:endParaRPr lang="en-US" sz="3200" spc="-15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11927" y="3040259"/>
            <a:ext cx="7613467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97433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5</a:t>
            </a: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.7 </a:t>
            </a:r>
            <a:r>
              <a:rPr lang="ko-KR" altLang="en-US" sz="180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머신러닝</a:t>
            </a: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(</a:t>
            </a:r>
            <a:r>
              <a:rPr lang="ko-KR" altLang="en-US" sz="180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텐서플로</a:t>
            </a: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endParaRPr lang="en-US" altLang="ko-KR" sz="18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11533" y="1863555"/>
            <a:ext cx="8052816" cy="4618268"/>
          </a:xfrm>
          <a:effectLst/>
        </p:spPr>
        <p:txBody>
          <a:bodyPr>
            <a:noAutofit/>
          </a:bodyPr>
          <a:lstStyle/>
          <a:p>
            <a:r>
              <a:rPr lang="en-US" altLang="ko-KR" sz="1500" b="1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en-US" altLang="ko-KR" sz="15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500" b="1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텐서플로</a:t>
            </a:r>
            <a:r>
              <a:rPr lang="en-US" altLang="ko-KR" sz="15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5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텐서플로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(</a:t>
            </a:r>
            <a:r>
              <a:rPr lang="en-US" altLang="ko-KR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TensorFlow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)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는 구글 제품에 사용되는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머신러닝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(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기계학습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)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을 위한 오픈소스 소프트웨어 라이브러리이다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구글내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연구와 제품개발을 위한 목적으로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구글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브레인팀이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만들었고 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2015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년 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11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월 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9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일 아파치 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2.0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오픈소스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라이센스로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공개되었다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</a:t>
            </a:r>
          </a:p>
          <a:p>
            <a:pPr lvl="1"/>
            <a:endParaRPr lang="en-US" altLang="ko-KR" sz="1600">
              <a:solidFill>
                <a:srgbClr val="1D2B3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M JGothic Std Regular"/>
            </a:endParaRPr>
          </a:p>
          <a:p>
            <a:pPr lvl="1"/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2011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년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부터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구글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브레인 팀은 첫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머신러닝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시스템으로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디스트빌리프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(</a:t>
            </a:r>
            <a:r>
              <a:rPr lang="en-US" altLang="ko-KR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DistBelief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)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를 만들었다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구글에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있는 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50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개가 넘는 팀과 모회사 알파벳에서 검색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, 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음성검색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, 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광고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,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구글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포토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,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구글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맵스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,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스트리트뷰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, 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번역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,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유투브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등 같은 실제 서비스에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디스트빌리프의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딥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러닝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뉴럴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네트워크가 적용되었다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</a:t>
            </a:r>
          </a:p>
          <a:p>
            <a:pPr lvl="1"/>
            <a:endParaRPr lang="en-US" altLang="ko-KR" sz="1600">
              <a:solidFill>
                <a:srgbClr val="1D2B3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M JGothic Std Regular"/>
            </a:endParaRPr>
          </a:p>
          <a:p>
            <a:pPr lvl="1"/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텐서플로는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2015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년에 오픈 소스로 공개된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구글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브레인 팀의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두번째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머신 러닝 시스템이다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텐서플로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(</a:t>
            </a:r>
            <a:r>
              <a:rPr lang="en-US" altLang="ko-KR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TensorFlow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)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는 안드로이드와 </a:t>
            </a:r>
            <a:r>
              <a:rPr lang="en-US" altLang="ko-KR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iOS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같은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모바일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환경은 물론 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64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비트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리눅스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, </a:t>
            </a:r>
            <a:r>
              <a:rPr lang="en-US" altLang="ko-KR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MacOS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의 데스크탑이나 서버 시스템의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여러개의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CPU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와 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GPU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에서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[6] (GPU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에서 일반 연산을 수행하게 하는 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CUDA 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확장기능을 사용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) 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구동될 수 있다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텐서플로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연산은 상태를 가지는 데이터 흐름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(</a:t>
            </a:r>
            <a:r>
              <a:rPr lang="en-US" altLang="ko-KR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stateful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dataflow) 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유향 그래프로 표현된다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구글에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있는 많은 팀이 연구와 제품 개발을 위해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디스트빌리프에서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</a:t>
            </a:r>
            <a:r>
              <a:rPr lang="ko-KR" altLang="en-US" sz="1600" err="1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텐서플로로</a:t>
            </a:r>
            <a:r>
              <a:rPr lang="ko-KR" altLang="en-US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 이전했다</a:t>
            </a:r>
            <a:r>
              <a:rPr lang="en-US" altLang="ko-KR" sz="1600" smtClean="0">
                <a:solidFill>
                  <a:srgbClr val="1D2B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M JGothic Std Regular"/>
              </a:rPr>
              <a:t>.</a:t>
            </a:r>
            <a:endParaRPr lang="en-US" sz="1500">
              <a:solidFill>
                <a:srgbClr val="3F626D">
                  <a:alpha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M KGothic Std Regular"/>
            </a:endParaRPr>
          </a:p>
        </p:txBody>
      </p:sp>
      <p:pic>
        <p:nvPicPr>
          <p:cNvPr id="6" name="그림 5" descr="TensorFlow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606" y="247021"/>
            <a:ext cx="1677015" cy="14310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262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5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.8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Keras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11533" y="1863555"/>
            <a:ext cx="8052816" cy="4618268"/>
          </a:xfrm>
          <a:effectLst/>
        </p:spPr>
        <p:txBody>
          <a:bodyPr>
            <a:noAutofit/>
          </a:bodyPr>
          <a:lstStyle/>
          <a:p>
            <a:r>
              <a:rPr lang="en-US" altLang="ko-KR" sz="15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Keras</a:t>
            </a:r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5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케라스</a:t>
            </a:r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600" b="1" dirty="0" err="1" smtClean="0"/>
              <a:t>케라스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Keras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는 </a:t>
            </a:r>
            <a:r>
              <a:rPr lang="ko-KR" altLang="en-US" sz="1600" dirty="0" smtClean="0">
                <a:hlinkClick r:id="rId2" tooltip="파이썬"/>
              </a:rPr>
              <a:t>파이썬</a:t>
            </a:r>
            <a:r>
              <a:rPr lang="ko-KR" altLang="en-US" sz="1600" dirty="0" smtClean="0"/>
              <a:t>으로 작성된 </a:t>
            </a:r>
            <a:r>
              <a:rPr lang="ko-KR" altLang="en-US" sz="1600" dirty="0" smtClean="0">
                <a:hlinkClick r:id="rId3" tooltip="오픈 소스 소프트웨어"/>
              </a:rPr>
              <a:t>오픈 소스</a:t>
            </a:r>
            <a:r>
              <a:rPr lang="ko-KR" altLang="en-US" sz="1600" dirty="0" smtClean="0"/>
              <a:t> </a:t>
            </a:r>
            <a:r>
              <a:rPr lang="ko-KR" altLang="en-US" sz="1600" dirty="0" smtClean="0">
                <a:hlinkClick r:id="rId4" tooltip="인공신경망"/>
              </a:rPr>
              <a:t>신경망</a:t>
            </a:r>
            <a:r>
              <a:rPr lang="ko-KR" altLang="en-US" sz="1600" dirty="0" smtClean="0"/>
              <a:t> 라이브러리이다</a:t>
            </a:r>
            <a:r>
              <a:rPr lang="en-US" altLang="ko-KR" sz="1600" dirty="0" smtClean="0"/>
              <a:t>. </a:t>
            </a:r>
            <a:r>
              <a:rPr lang="en-US" altLang="ko-KR" sz="1600" dirty="0" err="1" smtClean="0">
                <a:hlinkClick r:id="rId5" tooltip="MXNet (없는 문서)"/>
              </a:rPr>
              <a:t>MXNet</a:t>
            </a:r>
            <a:r>
              <a:rPr lang="en-US" altLang="ko-KR" sz="1600" dirty="0" smtClean="0"/>
              <a:t>, </a:t>
            </a:r>
            <a:r>
              <a:rPr lang="en-US" altLang="ko-KR" sz="1600" dirty="0" smtClean="0">
                <a:hlinkClick r:id="rId6" tooltip="Deeplearning4j"/>
              </a:rPr>
              <a:t>Deeplearning4j</a:t>
            </a:r>
            <a:r>
              <a:rPr lang="en-US" altLang="ko-KR" sz="1600" dirty="0" smtClean="0"/>
              <a:t>, </a:t>
            </a:r>
            <a:r>
              <a:rPr lang="ko-KR" altLang="en-US" sz="1600" dirty="0" err="1" smtClean="0">
                <a:hlinkClick r:id="rId7" tooltip="텐서플로"/>
              </a:rPr>
              <a:t>텐서플로</a:t>
            </a:r>
            <a:r>
              <a:rPr lang="en-US" altLang="ko-KR" sz="1600" dirty="0" smtClean="0"/>
              <a:t>, </a:t>
            </a:r>
            <a:r>
              <a:rPr lang="en-US" altLang="ko-KR" sz="1600" dirty="0" smtClean="0">
                <a:hlinkClick r:id="rId8" tooltip="Microsoft Cognitive Toolkit (없는 문서)"/>
              </a:rPr>
              <a:t>Microsoft Cognitive Toolkit</a:t>
            </a:r>
            <a:r>
              <a:rPr lang="ko-KR" altLang="en-US" sz="1600" dirty="0" smtClean="0"/>
              <a:t> 또는 </a:t>
            </a:r>
            <a:r>
              <a:rPr lang="en-US" altLang="ko-KR" sz="1600" dirty="0" err="1" smtClean="0">
                <a:hlinkClick r:id="rId9" tooltip="Theano (없는 문서)"/>
              </a:rPr>
              <a:t>Theano</a:t>
            </a:r>
            <a:r>
              <a:rPr lang="ko-KR" altLang="en-US" sz="1600" dirty="0" smtClean="0"/>
              <a:t> 위에서 수행할 수 있다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 </a:t>
            </a:r>
            <a:r>
              <a:rPr lang="ko-KR" altLang="en-US" sz="1600" dirty="0" err="1" smtClean="0">
                <a:hlinkClick r:id="rId10" tooltip="딥 러닝"/>
              </a:rPr>
              <a:t>딥</a:t>
            </a:r>
            <a:r>
              <a:rPr lang="ko-KR" altLang="en-US" sz="1600" dirty="0" smtClean="0">
                <a:hlinkClick r:id="rId10" tooltip="딥 러닝"/>
              </a:rPr>
              <a:t> 신경망</a:t>
            </a:r>
            <a:r>
              <a:rPr lang="ko-KR" altLang="en-US" sz="1600" dirty="0" smtClean="0"/>
              <a:t>과의 빠른 실험을 가능케 하도록 설계되었으며 최소한의 모듈 방식의 확장 가능성에 초점을 둔다</a:t>
            </a:r>
            <a:r>
              <a:rPr lang="en-US" altLang="ko-KR" sz="1600" dirty="0" smtClean="0"/>
              <a:t>. </a:t>
            </a:r>
          </a:p>
          <a:p>
            <a:pPr lvl="1"/>
            <a:endParaRPr lang="en-US" altLang="ko-KR" sz="1600" dirty="0">
              <a:solidFill>
                <a:srgbClr val="1D2B3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M JGothic Std Regular"/>
            </a:endParaRPr>
          </a:p>
          <a:p>
            <a:pPr lvl="1"/>
            <a:r>
              <a:rPr lang="en-US" altLang="ko-KR" sz="1600" dirty="0" smtClean="0"/>
              <a:t>ONEIROS(Open-ended </a:t>
            </a:r>
            <a:r>
              <a:rPr lang="en-US" altLang="ko-KR" sz="1600" dirty="0" err="1" smtClean="0"/>
              <a:t>Neuro</a:t>
            </a:r>
            <a:r>
              <a:rPr lang="en-US" altLang="ko-KR" sz="1600" dirty="0" smtClean="0"/>
              <a:t>-Electronic Intelligent Robot Operating System) </a:t>
            </a:r>
            <a:r>
              <a:rPr lang="ko-KR" altLang="en-US" sz="1600" dirty="0" smtClean="0"/>
              <a:t>프로젝트의 연구적 노력의 일환으로 개발되었으며 주 개발자이자 </a:t>
            </a:r>
            <a:r>
              <a:rPr lang="ko-KR" altLang="en-US" sz="1600" dirty="0" err="1" smtClean="0"/>
              <a:t>유지보수자는</a:t>
            </a:r>
            <a:r>
              <a:rPr lang="ko-KR" altLang="en-US" sz="1600" dirty="0" smtClean="0"/>
              <a:t> </a:t>
            </a:r>
            <a:r>
              <a:rPr lang="ko-KR" altLang="en-US" sz="1600" dirty="0" err="1" smtClean="0">
                <a:hlinkClick r:id="rId11" tooltip="구글"/>
              </a:rPr>
              <a:t>구글</a:t>
            </a:r>
            <a:r>
              <a:rPr lang="ko-KR" altLang="en-US" sz="1600" dirty="0" err="1" smtClean="0"/>
              <a:t>의</a:t>
            </a:r>
            <a:r>
              <a:rPr lang="ko-KR" altLang="en-US" sz="1600" dirty="0" smtClean="0"/>
              <a:t> 엔지니어 </a:t>
            </a:r>
            <a:r>
              <a:rPr lang="en-US" altLang="ko-KR" sz="1600" dirty="0" smtClean="0"/>
              <a:t>Francois </a:t>
            </a:r>
            <a:r>
              <a:rPr lang="en-US" altLang="ko-KR" sz="1600" dirty="0" err="1" smtClean="0"/>
              <a:t>Chollet</a:t>
            </a:r>
            <a:r>
              <a:rPr lang="ko-KR" altLang="en-US" sz="1600" dirty="0" smtClean="0"/>
              <a:t>이다</a:t>
            </a:r>
            <a:r>
              <a:rPr lang="en-US" altLang="ko-KR" sz="1600" dirty="0" smtClean="0"/>
              <a:t>.</a:t>
            </a:r>
          </a:p>
          <a:p>
            <a:pPr lvl="1"/>
            <a:endParaRPr lang="en-US" altLang="ko-KR" sz="1600" dirty="0">
              <a:solidFill>
                <a:srgbClr val="1D2B3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M JGothic Std Regular"/>
            </a:endParaRPr>
          </a:p>
          <a:p>
            <a:pPr lvl="1"/>
            <a:r>
              <a:rPr lang="en-US" altLang="ko-KR" sz="1600" dirty="0" smtClean="0"/>
              <a:t>2017</a:t>
            </a:r>
            <a:r>
              <a:rPr lang="ko-KR" altLang="en-US" sz="1600" dirty="0" smtClean="0"/>
              <a:t>년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구글의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텐서플로</a:t>
            </a:r>
            <a:r>
              <a:rPr lang="ko-KR" altLang="en-US" sz="1600" dirty="0" smtClean="0"/>
              <a:t> 팀은 </a:t>
            </a:r>
            <a:r>
              <a:rPr lang="ko-KR" altLang="en-US" sz="1600" dirty="0" err="1" smtClean="0"/>
              <a:t>텐서플로의</a:t>
            </a:r>
            <a:r>
              <a:rPr lang="ko-KR" altLang="en-US" sz="1600" dirty="0" smtClean="0"/>
              <a:t> 코어 라이브러리에 </a:t>
            </a:r>
            <a:r>
              <a:rPr lang="ko-KR" altLang="en-US" sz="1600" dirty="0" err="1" smtClean="0"/>
              <a:t>케라스를</a:t>
            </a:r>
            <a:r>
              <a:rPr lang="ko-KR" altLang="en-US" sz="1600" dirty="0" smtClean="0"/>
              <a:t> 지원하기로 결정하였다</a:t>
            </a:r>
            <a:r>
              <a:rPr lang="en-US" altLang="ko-KR" sz="1600" dirty="0" smtClean="0"/>
              <a:t>. </a:t>
            </a:r>
            <a:r>
              <a:rPr lang="en-US" altLang="ko-KR" sz="1600" dirty="0" err="1" smtClean="0"/>
              <a:t>Chollet</a:t>
            </a:r>
            <a:r>
              <a:rPr lang="ko-KR" altLang="en-US" sz="1600" dirty="0" smtClean="0"/>
              <a:t>은 케라스가 </a:t>
            </a:r>
            <a:r>
              <a:rPr lang="ko-KR" altLang="en-US" sz="1600" dirty="0" err="1" smtClean="0"/>
              <a:t>단대단</a:t>
            </a:r>
            <a:r>
              <a:rPr lang="en-US" altLang="ko-KR" sz="1600" dirty="0" smtClean="0"/>
              <a:t>(end-to-end) </a:t>
            </a:r>
            <a:r>
              <a:rPr lang="ko-KR" altLang="en-US" sz="1600" dirty="0" smtClean="0"/>
              <a:t>기계 학습 프레임워크가 아닌 인터페이스의 역할을 염두에 두었다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더 높은 수준의 더 직관적인 추상화 집합을 표현함으로써 </a:t>
            </a:r>
            <a:r>
              <a:rPr lang="ko-KR" altLang="en-US" sz="1600" dirty="0" err="1" smtClean="0"/>
              <a:t>백엔드</a:t>
            </a:r>
            <a:r>
              <a:rPr lang="ko-KR" altLang="en-US" sz="1600" dirty="0" smtClean="0"/>
              <a:t> 과학 컴퓨팅 라이브러리임에도 불구하고 신경망을 구성하기 쉽게 만들어준다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 </a:t>
            </a:r>
            <a:r>
              <a:rPr lang="ko-KR" altLang="en-US" sz="1600" dirty="0" smtClean="0">
                <a:hlinkClick r:id="rId12" tooltip="마이크로소프트"/>
              </a:rPr>
              <a:t>마이크로소프트</a:t>
            </a:r>
            <a:r>
              <a:rPr lang="ko-KR" altLang="en-US" sz="1600" dirty="0" smtClean="0"/>
              <a:t> 또한 </a:t>
            </a:r>
            <a:r>
              <a:rPr lang="en-US" altLang="ko-KR" sz="1600" dirty="0" smtClean="0">
                <a:hlinkClick r:id="rId13" tooltip="CNTK (없는 문서)"/>
              </a:rPr>
              <a:t>CNTK</a:t>
            </a:r>
            <a:r>
              <a:rPr lang="ko-KR" altLang="en-US" sz="1600" dirty="0" smtClean="0"/>
              <a:t> </a:t>
            </a:r>
            <a:r>
              <a:rPr lang="ko-KR" altLang="en-US" sz="1600" dirty="0" err="1" smtClean="0"/>
              <a:t>백엔드를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케라스에</a:t>
            </a:r>
            <a:r>
              <a:rPr lang="ko-KR" altLang="en-US" sz="1600" dirty="0" smtClean="0"/>
              <a:t> 추가하는 작업을 수행하고 있다</a:t>
            </a:r>
            <a:r>
              <a:rPr lang="en-US" altLang="ko-KR" sz="1600" dirty="0" smtClean="0"/>
              <a:t>.</a:t>
            </a:r>
            <a:r>
              <a:rPr lang="en-US" altLang="ko-KR" sz="1600" baseline="30000" dirty="0" smtClean="0">
                <a:hlinkClick r:id="rId14"/>
              </a:rPr>
              <a:t>[</a:t>
            </a:r>
            <a:endParaRPr lang="en-US" sz="1500" dirty="0">
              <a:solidFill>
                <a:srgbClr val="3F626D">
                  <a:alpha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M KGothic Std Regular"/>
            </a:endParaRPr>
          </a:p>
        </p:txBody>
      </p:sp>
      <p:pic>
        <p:nvPicPr>
          <p:cNvPr id="1026" name="Picture 2" descr="Keras Logo.jpg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211716" y="365492"/>
            <a:ext cx="1428750" cy="1428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262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36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6</a:t>
            </a:r>
            <a:r>
              <a:rPr lang="en-US" altLang="ko-KR" sz="36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. </a:t>
            </a:r>
            <a:r>
              <a:rPr lang="en-US" altLang="ko-KR" sz="36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PROJECT </a:t>
            </a:r>
            <a:r>
              <a:rPr lang="ko-KR" altLang="en-US" sz="36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개발 환경 및 이용 기술</a:t>
            </a:r>
            <a:endParaRPr lang="en-US" altLang="ko-KR" sz="36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graphicFrame>
        <p:nvGraphicFramePr>
          <p:cNvPr id="5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216051220"/>
              </p:ext>
            </p:extLst>
          </p:nvPr>
        </p:nvGraphicFramePr>
        <p:xfrm>
          <a:off x="487680" y="1511661"/>
          <a:ext cx="8251027" cy="50999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14036">
                  <a:extLst>
                    <a:ext uri="{9D8B030D-6E8A-4147-A177-3AD203B41FA5}">
                      <a16:colId xmlns="" xmlns:a16="http://schemas.microsoft.com/office/drawing/2014/main" val="4070226321"/>
                    </a:ext>
                  </a:extLst>
                </a:gridCol>
                <a:gridCol w="6036991">
                  <a:extLst>
                    <a:ext uri="{9D8B030D-6E8A-4147-A177-3AD203B41FA5}">
                      <a16:colId xmlns="" xmlns:a16="http://schemas.microsoft.com/office/drawing/2014/main" val="2372748162"/>
                    </a:ext>
                  </a:extLst>
                </a:gridCol>
              </a:tblGrid>
              <a:tr h="4599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  <a:endParaRPr lang="ko-KR" altLang="en-US" sz="1500" b="1" kern="1200" dirty="0">
                        <a:solidFill>
                          <a:schemeClr val="l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kern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내역</a:t>
                      </a:r>
                      <a:endParaRPr lang="ko-KR" altLang="en-US" sz="1500" b="1" kern="1200">
                        <a:solidFill>
                          <a:schemeClr val="l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88803592"/>
                  </a:ext>
                </a:extLst>
              </a:tr>
              <a:tr h="4599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Client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JavaScript, HTML5, </a:t>
                      </a:r>
                      <a:r>
                        <a:rPr lang="en-US" altLang="ko-KR" sz="1500" kern="12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CSS3, jQuery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422836957"/>
                  </a:ext>
                </a:extLst>
              </a:tr>
              <a:tr h="4599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Language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Java, </a:t>
                      </a:r>
                      <a:r>
                        <a:rPr lang="en-US" altLang="ko-KR" sz="1500" kern="12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JSP, R, Python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73500041"/>
                  </a:ext>
                </a:extLst>
              </a:tr>
              <a:tr h="4599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Framework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jQuery, Spring 4, Maven 2, </a:t>
                      </a:r>
                      <a:r>
                        <a:rPr lang="en-US" altLang="ko-KR" sz="1500" kern="120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MyBatis</a:t>
                      </a:r>
                      <a:r>
                        <a:rPr lang="en-US" altLang="ko-KR" sz="1500" kern="12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3, Django 2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74763539"/>
                  </a:ext>
                </a:extLst>
              </a:tr>
              <a:tr h="4599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OS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Windows 7, Windows </a:t>
                      </a:r>
                      <a:r>
                        <a:rPr lang="en-US" altLang="ko-KR" sz="1500" kern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 </a:t>
                      </a:r>
                      <a:r>
                        <a:rPr lang="en-US" altLang="ko-KR" sz="1500" kern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Ubuntu</a:t>
                      </a:r>
                      <a:r>
                        <a:rPr lang="en-US" altLang="ko-KR" sz="1500" kern="12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16.04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4892366"/>
                  </a:ext>
                </a:extLst>
              </a:tr>
              <a:tr h="4599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Server(WAS)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Tomcat 8.0, </a:t>
                      </a:r>
                      <a:r>
                        <a:rPr lang="en-US" altLang="ko-KR" sz="1500" kern="120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Github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56044663"/>
                  </a:ext>
                </a:extLst>
              </a:tr>
              <a:tr h="4599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DataBase System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MySQL</a:t>
                      </a:r>
                      <a:r>
                        <a:rPr lang="en-US" altLang="ko-KR" sz="1500" kern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5.6, Oracle11g XE, </a:t>
                      </a:r>
                      <a:r>
                        <a:rPr lang="en-US" altLang="ko-KR" sz="1500" kern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MariaDB</a:t>
                      </a:r>
                      <a:r>
                        <a:rPr lang="en-US" altLang="ko-KR" sz="1500" kern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(</a:t>
                      </a:r>
                      <a:r>
                        <a:rPr lang="en-US" altLang="ko-KR" sz="1500" kern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MongoDB</a:t>
                      </a:r>
                      <a:r>
                        <a:rPr lang="en-US" altLang="ko-KR" sz="1500" kern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500" kern="12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500" kern="120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Hadoop</a:t>
                      </a:r>
                      <a:r>
                        <a:rPr lang="en-US" altLang="ko-KR" sz="1500" kern="12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0523277"/>
                  </a:ext>
                </a:extLst>
              </a:tr>
              <a:tr h="2299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Tool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Eclipse, STS, </a:t>
                      </a:r>
                      <a:r>
                        <a:rPr lang="en-US" altLang="ko-KR" sz="1500" kern="12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Anaconda,</a:t>
                      </a:r>
                      <a:r>
                        <a:rPr lang="en-US" altLang="ko-KR" sz="1500" kern="1200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Jupyter Notebook, PyCharm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71340067"/>
                  </a:ext>
                </a:extLst>
              </a:tr>
              <a:tr h="2299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Data</a:t>
                      </a:r>
                      <a:r>
                        <a:rPr lang="en-US" altLang="ko-KR" sz="15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analysis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Python, </a:t>
                      </a:r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</a:tr>
              <a:tr h="2299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Machine</a:t>
                      </a:r>
                      <a:r>
                        <a:rPr lang="en-US" altLang="ko-KR" sz="1500" kern="1200" baseline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learning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Tensorflow</a:t>
                      </a:r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2, </a:t>
                      </a:r>
                      <a:r>
                        <a:rPr lang="en-US" altLang="ko-KR" sz="15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Keras</a:t>
                      </a:r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en-US" altLang="ko-KR" sz="15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PyCharm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</a:tr>
              <a:tr h="4599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 Tool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AmaterasUML</a:t>
                      </a:r>
                      <a:r>
                        <a:rPr lang="en-US" altLang="ko-KR" sz="15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500" kern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AmaterasERD</a:t>
                      </a:r>
                      <a:endParaRPr lang="en-US" altLang="ko-KR" sz="1500" kern="12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75043815"/>
                  </a:ext>
                </a:extLst>
              </a:tr>
              <a:tr h="4599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통합</a:t>
                      </a:r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배포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Github</a:t>
                      </a:r>
                      <a:r>
                        <a:rPr lang="en-US" altLang="ko-KR" sz="1500" kern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500" kern="12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500" kern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Cafe24</a:t>
                      </a:r>
                      <a:r>
                        <a:rPr lang="en-US" altLang="ko-KR" sz="1500" kern="12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webhosting, </a:t>
                      </a:r>
                      <a:r>
                        <a:rPr lang="en-US" altLang="ko-KR" sz="1500" kern="120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FileZilla</a:t>
                      </a:r>
                      <a:r>
                        <a:rPr lang="en-US" altLang="ko-KR" sz="1500" kern="12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Putty, </a:t>
                      </a:r>
                      <a:r>
                        <a:rPr lang="en-US" altLang="ko-KR" sz="1500" kern="120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OpenJDK</a:t>
                      </a:r>
                      <a:r>
                        <a:rPr lang="en-US" altLang="ko-KR" sz="1500" kern="12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500" kern="120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MariaDB</a:t>
                      </a:r>
                      <a:endParaRPr lang="en-US" altLang="ko-KR" sz="1500" kern="12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26457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496103"/>
            <a:ext cx="4358954" cy="1818883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altLang="ko-KR" sz="28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7. DBMS </a:t>
            </a:r>
            <a:r>
              <a:rPr lang="ko-KR" altLang="en-US" sz="28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설계</a:t>
            </a:r>
            <a:endParaRPr lang="en-US" altLang="ko-KR" sz="28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0587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496103"/>
            <a:ext cx="4671374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b="1">
                <a:solidFill>
                  <a:srgbClr val="3F626D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7.1</a:t>
            </a:r>
            <a:r>
              <a:rPr lang="en-US" altLang="ko-KR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 DBMS </a:t>
            </a:r>
            <a:r>
              <a:rPr lang="ko-KR" altLang="en-US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논리적 모델링</a:t>
            </a:r>
            <a:r>
              <a:rPr lang="en-US" altLang="ko-KR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(Logical Modeling)</a:t>
            </a:r>
          </a:p>
        </p:txBody>
      </p:sp>
    </p:spTree>
    <p:extLst>
      <p:ext uri="{BB962C8B-B14F-4D97-AF65-F5344CB8AC3E}">
        <p14:creationId xmlns="" xmlns:p14="http://schemas.microsoft.com/office/powerpoint/2010/main" val="259643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6128" y="987859"/>
            <a:ext cx="7772400" cy="1956604"/>
          </a:xfrm>
          <a:effectLst/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altLang="ko-KR" sz="4800" spc="-150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SOLO </a:t>
            </a:r>
            <a:r>
              <a:rPr lang="ko-KR" altLang="en-US" sz="4800" spc="-150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웹 </a:t>
            </a:r>
            <a:r>
              <a:rPr lang="ko-KR" altLang="en-US" sz="4800" spc="-150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페이지</a:t>
            </a:r>
            <a:endParaRPr lang="en-US" sz="4800" spc="-150" dirty="0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KGothic Std Regular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11927" y="3040259"/>
            <a:ext cx="7613467" cy="0"/>
          </a:xfrm>
          <a:prstGeom prst="line">
            <a:avLst/>
          </a:prstGeom>
          <a:ln w="12700">
            <a:solidFill>
              <a:srgbClr val="1D2B37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혼자 사는 사람들을 위해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맞춤 음식점 정보 제공 및 소그룹을 통한 </a:t>
            </a:r>
            <a:r>
              <a:rPr lang="ko-KR" altLang="en-US" dirty="0" smtClean="0"/>
              <a:t>커뮤니티 형성의 기능을 가진 </a:t>
            </a:r>
            <a:r>
              <a:rPr lang="ko-KR" altLang="en-US" dirty="0" err="1" smtClean="0"/>
              <a:t>웹페이지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275441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smtClean="0">
                <a:solidFill>
                  <a:srgbClr val="3F626D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7.1</a:t>
            </a:r>
            <a:r>
              <a:rPr lang="en-US" altLang="ko-KR" sz="1800" b="1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 DBMS </a:t>
            </a:r>
            <a:r>
              <a:rPr lang="ko-KR" altLang="en-US" sz="1800" b="1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논리적 모델링</a:t>
            </a:r>
            <a:r>
              <a:rPr lang="en-US" altLang="ko-KR" sz="1800" b="1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(Logical Modeling)</a:t>
            </a:r>
            <a:endParaRPr lang="en-US" altLang="ko-KR" sz="1800" b="1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KGothic Std Regular"/>
            </a:endParaRPr>
          </a:p>
        </p:txBody>
      </p:sp>
      <p:sp>
        <p:nvSpPr>
          <p:cNvPr id="48132" name="AutoShape 4" descr="http://soldeskit3.cafe24.com/ckstorage/images/nation/da/09/05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 descr="C:\Users\soldesk\Desktop\종합설계\취뽀\(1조)나혼자산다K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901" y="1792451"/>
            <a:ext cx="8741966" cy="45631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2369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496103"/>
            <a:ext cx="4671374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b="1">
                <a:solidFill>
                  <a:srgbClr val="1D2B37"/>
                </a:solidFill>
                <a:latin typeface="+mj-ea"/>
                <a:cs typeface="SM KGothic Std Regular"/>
              </a:rPr>
              <a:t>7.2 </a:t>
            </a:r>
            <a:r>
              <a:rPr lang="ko-KR" altLang="en-US" sz="2800" b="1">
                <a:solidFill>
                  <a:srgbClr val="1D2B37"/>
                </a:solidFill>
                <a:latin typeface="+mj-ea"/>
                <a:cs typeface="SM KGothic Std Regular"/>
              </a:rPr>
              <a:t>물리적 모델링</a:t>
            </a:r>
            <a:r>
              <a:rPr lang="en-US" altLang="ko-KR" sz="2800" b="1">
                <a:solidFill>
                  <a:srgbClr val="1D2B37"/>
                </a:solidFill>
                <a:latin typeface="+mj-ea"/>
                <a:cs typeface="SM KGothic Std Regular"/>
              </a:rPr>
              <a:t>(</a:t>
            </a:r>
            <a:r>
              <a:rPr lang="en-US" altLang="ko-KR" sz="2800" b="1">
                <a:solidFill>
                  <a:srgbClr val="1D2B37"/>
                </a:solidFill>
                <a:latin typeface="+mj-ea"/>
                <a:cs typeface="SM JGothic Std Regular"/>
              </a:rPr>
              <a:t>Physical</a:t>
            </a:r>
            <a:r>
              <a:rPr lang="en-US" altLang="ko-KR" sz="2800" b="1">
                <a:solidFill>
                  <a:srgbClr val="1D2B37"/>
                </a:solidFill>
                <a:latin typeface="+mj-ea"/>
                <a:cs typeface="SM KGothic Std Regular"/>
              </a:rPr>
              <a:t> Diagram) </a:t>
            </a:r>
            <a:r>
              <a:rPr lang="ko-KR" altLang="en-US" sz="2800" b="1" smtClean="0">
                <a:solidFill>
                  <a:srgbClr val="1D2B37"/>
                </a:solidFill>
                <a:latin typeface="+mj-ea"/>
                <a:cs typeface="SM KGothic Std Regular"/>
              </a:rPr>
              <a:t>구</a:t>
            </a:r>
            <a:r>
              <a:rPr lang="ko-KR" altLang="en-US" sz="2800" b="1">
                <a:solidFill>
                  <a:srgbClr val="1D2B37"/>
                </a:solidFill>
                <a:latin typeface="+mj-ea"/>
                <a:cs typeface="SM KGothic Std Regular"/>
              </a:rPr>
              <a:t>현</a:t>
            </a:r>
            <a:endParaRPr lang="en-US" altLang="ko-KR" sz="2800" b="1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KGothic St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6105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smtClean="0">
                <a:solidFill>
                  <a:srgbClr val="1D2B37"/>
                </a:solidFill>
                <a:latin typeface="+mj-ea"/>
                <a:cs typeface="SM KGothic Std Regular"/>
              </a:rPr>
              <a:t>7.2 </a:t>
            </a:r>
            <a:r>
              <a:rPr lang="ko-KR" altLang="en-US" sz="1800" b="1" smtClean="0">
                <a:solidFill>
                  <a:srgbClr val="1D2B37"/>
                </a:solidFill>
                <a:latin typeface="+mj-ea"/>
                <a:cs typeface="SM KGothic Std Regular"/>
              </a:rPr>
              <a:t>물리적 모델링</a:t>
            </a:r>
            <a:r>
              <a:rPr lang="en-US" altLang="ko-KR" sz="1800" b="1" smtClean="0">
                <a:solidFill>
                  <a:srgbClr val="1D2B37"/>
                </a:solidFill>
                <a:latin typeface="+mj-ea"/>
                <a:cs typeface="SM KGothic Std Regular"/>
              </a:rPr>
              <a:t>(</a:t>
            </a:r>
            <a:r>
              <a:rPr lang="en-US" altLang="ko-KR" sz="1800" b="1" smtClean="0">
                <a:solidFill>
                  <a:srgbClr val="1D2B37"/>
                </a:solidFill>
                <a:latin typeface="+mj-ea"/>
                <a:cs typeface="SM JGothic Std Regular"/>
              </a:rPr>
              <a:t>Physical</a:t>
            </a:r>
            <a:r>
              <a:rPr lang="en-US" altLang="ko-KR" sz="1800" b="1" smtClean="0">
                <a:solidFill>
                  <a:srgbClr val="1D2B37"/>
                </a:solidFill>
                <a:latin typeface="+mj-ea"/>
                <a:cs typeface="SM KGothic Std Regular"/>
              </a:rPr>
              <a:t> Diagram) </a:t>
            </a:r>
            <a:r>
              <a:rPr lang="ko-KR" altLang="en-US" sz="1800" b="1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pic>
        <p:nvPicPr>
          <p:cNvPr id="2050" name="Picture 2" descr="C:\Users\soldesk\Desktop\종합설계\취뽀\(1조)나혼자산다EN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3757" y="1711399"/>
            <a:ext cx="8815234" cy="46181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9601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496103"/>
            <a:ext cx="4671374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8</a:t>
            </a:r>
            <a:r>
              <a:rPr lang="en-US" altLang="ko-KR" sz="2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.3 DDL</a:t>
            </a:r>
            <a:endParaRPr lang="en-US" altLang="ko-KR" sz="28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8188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Atchfile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737963"/>
            <a:ext cx="76626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DROP TABLE </a:t>
            </a:r>
            <a:r>
              <a:rPr lang="en-US" altLang="ko-KR" sz="1600" b="1" dirty="0" err="1" smtClean="0"/>
              <a:t>atcfile</a:t>
            </a:r>
            <a:r>
              <a:rPr lang="en-US" altLang="ko-KR" sz="1600" b="1" dirty="0" smtClean="0"/>
              <a:t>;</a:t>
            </a:r>
          </a:p>
          <a:p>
            <a:r>
              <a:rPr lang="en-US" altLang="ko-KR" sz="1600" b="1" dirty="0" smtClean="0"/>
              <a:t>CREATE TABLE </a:t>
            </a:r>
            <a:r>
              <a:rPr lang="en-US" altLang="ko-KR" sz="1600" b="1" dirty="0" err="1" smtClean="0"/>
              <a:t>atcfile</a:t>
            </a:r>
            <a:r>
              <a:rPr lang="en-US" altLang="ko-KR" sz="1600" b="1" dirty="0" smtClean="0"/>
              <a:t>(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atcfileno</a:t>
            </a:r>
            <a:r>
              <a:rPr lang="en-US" altLang="ko-KR" sz="1600" dirty="0" smtClean="0"/>
              <a:t>                  NUMBER(10)         </a:t>
            </a:r>
            <a:r>
              <a:rPr lang="en-US" altLang="ko-KR" sz="1600" b="1" dirty="0" smtClean="0"/>
              <a:t>NOT NULL         PRIMARY KEY,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writeno</a:t>
            </a:r>
            <a:r>
              <a:rPr lang="en-US" altLang="ko-KR" sz="1600" dirty="0" smtClean="0"/>
              <a:t>                   NUMBER(10)         </a:t>
            </a:r>
            <a:r>
              <a:rPr lang="en-US" altLang="ko-KR" sz="1600" b="1" dirty="0" smtClean="0"/>
              <a:t>NULL ,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fname</a:t>
            </a:r>
            <a:r>
              <a:rPr lang="en-US" altLang="ko-KR" sz="1600" dirty="0" smtClean="0"/>
              <a:t>                     VARCHAR2(100)         </a:t>
            </a:r>
            <a:r>
              <a:rPr lang="en-US" altLang="ko-KR" sz="1600" b="1" dirty="0" smtClean="0"/>
              <a:t>NOT NULL,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fupname</a:t>
            </a:r>
            <a:r>
              <a:rPr lang="en-US" altLang="ko-KR" sz="1600" dirty="0" smtClean="0"/>
              <a:t>                  VARCHAR2(100)         </a:t>
            </a:r>
            <a:r>
              <a:rPr lang="en-US" altLang="ko-KR" sz="1600" b="1" dirty="0" smtClean="0"/>
              <a:t>NOT NULL,</a:t>
            </a:r>
          </a:p>
          <a:p>
            <a:r>
              <a:rPr lang="en-US" altLang="ko-KR" sz="1600" dirty="0" smtClean="0"/>
              <a:t>        thumb                    VARCHAR2(100)         </a:t>
            </a:r>
            <a:r>
              <a:rPr lang="en-US" altLang="ko-KR" sz="1600" b="1" dirty="0" smtClean="0"/>
              <a:t>NULL ,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fsize</a:t>
            </a:r>
            <a:r>
              <a:rPr lang="en-US" altLang="ko-KR" sz="1600" dirty="0" smtClean="0"/>
              <a:t>                       NUMBER(10)         </a:t>
            </a:r>
            <a:r>
              <a:rPr lang="en-US" altLang="ko-KR" sz="1600" b="1" dirty="0" smtClean="0"/>
              <a:t>DEFAULT 0         NOT NULL,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rdate</a:t>
            </a:r>
            <a:r>
              <a:rPr lang="en-US" altLang="ko-KR" sz="1600" dirty="0" smtClean="0"/>
              <a:t>                         </a:t>
            </a:r>
            <a:r>
              <a:rPr lang="en-US" altLang="ko-KR" sz="1600" b="1" dirty="0" smtClean="0"/>
              <a:t>DATE              NOT NULL,</a:t>
            </a:r>
          </a:p>
          <a:p>
            <a:r>
              <a:rPr lang="en-US" altLang="ko-KR" sz="1600" dirty="0" smtClean="0"/>
              <a:t>  </a:t>
            </a:r>
            <a:r>
              <a:rPr lang="en-US" altLang="ko-KR" sz="1600" b="1" dirty="0" smtClean="0"/>
              <a:t>FOREIGN KEY (</a:t>
            </a:r>
            <a:r>
              <a:rPr lang="en-US" altLang="ko-KR" sz="1600" b="1" dirty="0" err="1" smtClean="0"/>
              <a:t>writeno</a:t>
            </a:r>
            <a:r>
              <a:rPr lang="en-US" altLang="ko-KR" sz="1600" b="1" dirty="0" smtClean="0"/>
              <a:t>) REFERENCES </a:t>
            </a:r>
            <a:r>
              <a:rPr lang="en-US" altLang="ko-KR" sz="1600" b="1" dirty="0" err="1" smtClean="0"/>
              <a:t>s_write</a:t>
            </a:r>
            <a:r>
              <a:rPr lang="en-US" altLang="ko-KR" sz="1600" b="1" dirty="0" smtClean="0"/>
              <a:t> (</a:t>
            </a:r>
            <a:r>
              <a:rPr lang="en-US" altLang="ko-KR" sz="1600" b="1" dirty="0" err="1" smtClean="0"/>
              <a:t>writeno</a:t>
            </a:r>
            <a:r>
              <a:rPr lang="en-US" altLang="ko-KR" sz="1600" b="1" dirty="0" smtClean="0"/>
              <a:t>) ON DELETE CASCADE</a:t>
            </a:r>
          </a:p>
          <a:p>
            <a:r>
              <a:rPr lang="en-US" altLang="ko-KR" sz="1600" dirty="0" smtClean="0"/>
              <a:t>);</a:t>
            </a:r>
          </a:p>
          <a:p>
            <a:endParaRPr lang="ko-KR" altLang="en-US" sz="1600" dirty="0" smtClean="0"/>
          </a:p>
          <a:p>
            <a:r>
              <a:rPr lang="en-US" altLang="ko-KR" sz="1600" dirty="0" smtClean="0"/>
              <a:t>COMMENT </a:t>
            </a:r>
            <a:r>
              <a:rPr lang="en-US" altLang="ko-KR" sz="1600" b="1" dirty="0" smtClean="0"/>
              <a:t>ON TABLE </a:t>
            </a:r>
            <a:r>
              <a:rPr lang="en-US" altLang="ko-KR" sz="1600" b="1" dirty="0" err="1" smtClean="0"/>
              <a:t>atcfile</a:t>
            </a:r>
            <a:r>
              <a:rPr lang="en-US" altLang="ko-KR" sz="1600" b="1" dirty="0" smtClean="0"/>
              <a:t> is '</a:t>
            </a:r>
            <a:r>
              <a:rPr lang="ko-KR" altLang="en-US" sz="1600" b="1" dirty="0" smtClean="0"/>
              <a:t>첨부파일</a:t>
            </a:r>
            <a:r>
              <a:rPr lang="en-US" altLang="ko-KR" sz="1600" b="1" dirty="0" smtClean="0"/>
              <a:t>';</a:t>
            </a:r>
          </a:p>
          <a:p>
            <a:r>
              <a:rPr lang="en-US" altLang="ko-KR" sz="1600" dirty="0" smtClean="0"/>
              <a:t>COMMENT </a:t>
            </a:r>
            <a:r>
              <a:rPr lang="en-US" altLang="ko-KR" sz="1600" b="1" dirty="0" smtClean="0"/>
              <a:t>ON COLUMN </a:t>
            </a:r>
            <a:r>
              <a:rPr lang="en-US" altLang="ko-KR" sz="1600" b="1" dirty="0" err="1" smtClean="0"/>
              <a:t>atcfile.atcfileno</a:t>
            </a:r>
            <a:r>
              <a:rPr lang="en-US" altLang="ko-KR" sz="1600" b="1" dirty="0" smtClean="0"/>
              <a:t> is '</a:t>
            </a:r>
            <a:r>
              <a:rPr lang="ko-KR" altLang="en-US" sz="1600" b="1" dirty="0" smtClean="0"/>
              <a:t>첨부파일번호</a:t>
            </a:r>
            <a:r>
              <a:rPr lang="en-US" altLang="ko-KR" sz="1600" b="1" dirty="0" smtClean="0"/>
              <a:t>';</a:t>
            </a:r>
          </a:p>
          <a:p>
            <a:r>
              <a:rPr lang="en-US" altLang="ko-KR" sz="1600" dirty="0" smtClean="0"/>
              <a:t>COMMENT </a:t>
            </a:r>
            <a:r>
              <a:rPr lang="en-US" altLang="ko-KR" sz="1600" b="1" dirty="0" smtClean="0"/>
              <a:t>ON COLUMN </a:t>
            </a:r>
            <a:r>
              <a:rPr lang="en-US" altLang="ko-KR" sz="1600" b="1" dirty="0" err="1" smtClean="0"/>
              <a:t>atcfile.writeno</a:t>
            </a:r>
            <a:r>
              <a:rPr lang="en-US" altLang="ko-KR" sz="1600" b="1" dirty="0" smtClean="0"/>
              <a:t> is '</a:t>
            </a:r>
            <a:r>
              <a:rPr lang="ko-KR" altLang="en-US" sz="1600" b="1" dirty="0" err="1" smtClean="0"/>
              <a:t>글번호</a:t>
            </a:r>
            <a:r>
              <a:rPr lang="en-US" altLang="ko-KR" sz="1600" b="1" dirty="0" smtClean="0"/>
              <a:t>';</a:t>
            </a:r>
          </a:p>
          <a:p>
            <a:r>
              <a:rPr lang="en-US" altLang="ko-KR" sz="1600" dirty="0" smtClean="0"/>
              <a:t>COMMENT </a:t>
            </a:r>
            <a:r>
              <a:rPr lang="en-US" altLang="ko-KR" sz="1600" b="1" dirty="0" smtClean="0"/>
              <a:t>ON COLUMN </a:t>
            </a:r>
            <a:r>
              <a:rPr lang="en-US" altLang="ko-KR" sz="1600" b="1" dirty="0" err="1" smtClean="0"/>
              <a:t>atcfile.fname</a:t>
            </a:r>
            <a:r>
              <a:rPr lang="en-US" altLang="ko-KR" sz="1600" b="1" dirty="0" smtClean="0"/>
              <a:t> is '</a:t>
            </a:r>
            <a:r>
              <a:rPr lang="ko-KR" altLang="en-US" sz="1600" b="1" dirty="0" smtClean="0"/>
              <a:t>원본 파일명</a:t>
            </a:r>
            <a:r>
              <a:rPr lang="en-US" altLang="ko-KR" sz="1600" b="1" dirty="0" smtClean="0"/>
              <a:t>';</a:t>
            </a:r>
          </a:p>
          <a:p>
            <a:r>
              <a:rPr lang="en-US" altLang="ko-KR" sz="1600" dirty="0" smtClean="0"/>
              <a:t>COMMENT </a:t>
            </a:r>
            <a:r>
              <a:rPr lang="en-US" altLang="ko-KR" sz="1600" b="1" dirty="0" smtClean="0"/>
              <a:t>ON COLUMN </a:t>
            </a:r>
            <a:r>
              <a:rPr lang="en-US" altLang="ko-KR" sz="1600" b="1" dirty="0" err="1" smtClean="0"/>
              <a:t>atcfile.fupname</a:t>
            </a:r>
            <a:r>
              <a:rPr lang="en-US" altLang="ko-KR" sz="1600" b="1" dirty="0" smtClean="0"/>
              <a:t> is '</a:t>
            </a:r>
            <a:r>
              <a:rPr lang="ko-KR" altLang="en-US" sz="1600" b="1" dirty="0" smtClean="0"/>
              <a:t>업로드 파일명</a:t>
            </a:r>
            <a:r>
              <a:rPr lang="en-US" altLang="ko-KR" sz="1600" b="1" dirty="0" smtClean="0"/>
              <a:t>';</a:t>
            </a:r>
          </a:p>
          <a:p>
            <a:r>
              <a:rPr lang="en-US" altLang="ko-KR" sz="1600" dirty="0" smtClean="0"/>
              <a:t>COMMENT </a:t>
            </a:r>
            <a:r>
              <a:rPr lang="en-US" altLang="ko-KR" sz="1600" b="1" dirty="0" smtClean="0"/>
              <a:t>ON COLUMN </a:t>
            </a:r>
            <a:r>
              <a:rPr lang="en-US" altLang="ko-KR" sz="1600" b="1" dirty="0" err="1" smtClean="0"/>
              <a:t>atcfile.thumb</a:t>
            </a:r>
            <a:r>
              <a:rPr lang="en-US" altLang="ko-KR" sz="1600" b="1" dirty="0" smtClean="0"/>
              <a:t> is 'Thumb </a:t>
            </a:r>
            <a:r>
              <a:rPr lang="ko-KR" altLang="en-US" sz="1600" b="1" dirty="0" smtClean="0"/>
              <a:t>파일</a:t>
            </a:r>
            <a:r>
              <a:rPr lang="en-US" altLang="ko-KR" sz="1600" b="1" dirty="0" smtClean="0"/>
              <a:t>';</a:t>
            </a:r>
          </a:p>
          <a:p>
            <a:r>
              <a:rPr lang="en-US" altLang="ko-KR" sz="1600" dirty="0" smtClean="0"/>
              <a:t>COMMENT </a:t>
            </a:r>
            <a:r>
              <a:rPr lang="en-US" altLang="ko-KR" sz="1600" b="1" dirty="0" smtClean="0"/>
              <a:t>ON COLUMN </a:t>
            </a:r>
            <a:r>
              <a:rPr lang="en-US" altLang="ko-KR" sz="1600" b="1" dirty="0" err="1" smtClean="0"/>
              <a:t>atcfile.fsize</a:t>
            </a:r>
            <a:r>
              <a:rPr lang="en-US" altLang="ko-KR" sz="1600" b="1" dirty="0" smtClean="0"/>
              <a:t> is '</a:t>
            </a:r>
            <a:r>
              <a:rPr lang="ko-KR" altLang="en-US" sz="1600" b="1" dirty="0" smtClean="0"/>
              <a:t>파일 사이즈</a:t>
            </a:r>
            <a:r>
              <a:rPr lang="en-US" altLang="ko-KR" sz="1600" b="1" dirty="0" smtClean="0"/>
              <a:t>';</a:t>
            </a:r>
          </a:p>
          <a:p>
            <a:r>
              <a:rPr lang="en-US" altLang="ko-KR" sz="1600" dirty="0" smtClean="0"/>
              <a:t>COMMENT </a:t>
            </a:r>
            <a:r>
              <a:rPr lang="en-US" altLang="ko-KR" sz="1600" b="1" dirty="0" smtClean="0"/>
              <a:t>ON COLUMN </a:t>
            </a:r>
            <a:r>
              <a:rPr lang="en-US" altLang="ko-KR" sz="1600" b="1" dirty="0" err="1" smtClean="0"/>
              <a:t>atcfile.rdate</a:t>
            </a:r>
            <a:r>
              <a:rPr lang="en-US" altLang="ko-KR" sz="1600" b="1" dirty="0" smtClean="0"/>
              <a:t> is '</a:t>
            </a:r>
            <a:r>
              <a:rPr lang="ko-KR" altLang="en-US" sz="1600" b="1" dirty="0" smtClean="0"/>
              <a:t>등록일</a:t>
            </a:r>
            <a:r>
              <a:rPr lang="en-US" altLang="ko-KR" sz="1600" b="1" dirty="0" smtClean="0"/>
              <a:t>';</a:t>
            </a: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36796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2) </a:t>
            </a:r>
            <a:r>
              <a:rPr lang="en-US" altLang="ko-KR" sz="1800" b="1" dirty="0" err="1" smtClean="0">
                <a:solidFill>
                  <a:srgbClr val="1D2B37"/>
                </a:solidFill>
                <a:latin typeface="+mj-ea"/>
                <a:cs typeface="SM KGothic Std Regular"/>
              </a:rPr>
              <a:t>b_write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139641"/>
            <a:ext cx="766267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DROP TABLE </a:t>
            </a:r>
            <a:r>
              <a:rPr lang="en-US" altLang="ko-KR" sz="1600" b="1" dirty="0" err="1" smtClean="0"/>
              <a:t>b_write</a:t>
            </a:r>
            <a:r>
              <a:rPr lang="en-US" altLang="ko-KR" sz="1600" b="1" dirty="0" smtClean="0"/>
              <a:t>;</a:t>
            </a:r>
            <a:endParaRPr lang="en-US" altLang="ko-KR" sz="1600" b="1" dirty="0"/>
          </a:p>
          <a:p>
            <a:endParaRPr lang="ko-KR" altLang="en-US" sz="1600" dirty="0"/>
          </a:p>
          <a:p>
            <a:r>
              <a:rPr lang="en-US" altLang="ko-KR" sz="1600" b="1" dirty="0" smtClean="0"/>
              <a:t>CREATE TABLE </a:t>
            </a:r>
            <a:r>
              <a:rPr lang="en-US" altLang="ko-KR" sz="1600" b="1" dirty="0" err="1" smtClean="0"/>
              <a:t>b_write</a:t>
            </a:r>
            <a:r>
              <a:rPr lang="en-US" altLang="ko-KR" sz="1600" b="1" dirty="0" smtClean="0"/>
              <a:t>(</a:t>
            </a:r>
          </a:p>
          <a:p>
            <a:r>
              <a:rPr lang="en-US" altLang="ko-KR" sz="1600" dirty="0" err="1" smtClean="0"/>
              <a:t>wno</a:t>
            </a:r>
            <a:r>
              <a:rPr lang="en-US" altLang="ko-KR" sz="1600" dirty="0" smtClean="0"/>
              <a:t>                           NUMBER(10) </a:t>
            </a:r>
            <a:r>
              <a:rPr lang="en-US" altLang="ko-KR" sz="1600" b="1" dirty="0" smtClean="0"/>
              <a:t>NOT NULL PRIMARY KEY,</a:t>
            </a:r>
          </a:p>
          <a:p>
            <a:r>
              <a:rPr lang="en-US" altLang="ko-KR" sz="1600" dirty="0" err="1" smtClean="0"/>
              <a:t>wtitle</a:t>
            </a:r>
            <a:r>
              <a:rPr lang="en-US" altLang="ko-KR" sz="1600" dirty="0" smtClean="0"/>
              <a:t>                        VARCHAR2(100)  </a:t>
            </a:r>
            <a:r>
              <a:rPr lang="en-US" altLang="ko-KR" sz="1600" b="1" dirty="0" smtClean="0"/>
              <a:t>NOT NULL,</a:t>
            </a:r>
          </a:p>
          <a:p>
            <a:r>
              <a:rPr lang="en-US" altLang="ko-KR" sz="1600" dirty="0" err="1" smtClean="0"/>
              <a:t>wcontent</a:t>
            </a:r>
            <a:r>
              <a:rPr lang="en-US" altLang="ko-KR" sz="1600" dirty="0" smtClean="0"/>
              <a:t>                      CLOB     </a:t>
            </a:r>
            <a:r>
              <a:rPr lang="en-US" altLang="ko-KR" sz="1600" b="1" dirty="0" smtClean="0"/>
              <a:t>NOT NULL,</a:t>
            </a:r>
          </a:p>
          <a:p>
            <a:r>
              <a:rPr lang="en-US" altLang="ko-KR" sz="1600" dirty="0" err="1" smtClean="0"/>
              <a:t>wrecom</a:t>
            </a:r>
            <a:r>
              <a:rPr lang="en-US" altLang="ko-KR" sz="1600" dirty="0" smtClean="0"/>
              <a:t>                        NUMBER(10) </a:t>
            </a:r>
            <a:r>
              <a:rPr lang="en-US" altLang="ko-KR" sz="1600" b="1" dirty="0" smtClean="0"/>
              <a:t>DEFAULT 0 NOT NULL,</a:t>
            </a:r>
          </a:p>
          <a:p>
            <a:r>
              <a:rPr lang="en-US" altLang="ko-KR" sz="1600" dirty="0" err="1" smtClean="0"/>
              <a:t>wreplycnt</a:t>
            </a:r>
            <a:r>
              <a:rPr lang="en-US" altLang="ko-KR" sz="1600" dirty="0" smtClean="0"/>
              <a:t>                     NUMBER(10) </a:t>
            </a:r>
            <a:r>
              <a:rPr lang="en-US" altLang="ko-KR" sz="1600" b="1" dirty="0" smtClean="0"/>
              <a:t>DEFAULT 0 NOT NULL,</a:t>
            </a:r>
          </a:p>
          <a:p>
            <a:r>
              <a:rPr lang="en-US" altLang="ko-KR" sz="1600" dirty="0" err="1" smtClean="0"/>
              <a:t>rdate</a:t>
            </a:r>
            <a:r>
              <a:rPr lang="en-US" altLang="ko-KR" sz="1600" dirty="0" smtClean="0"/>
              <a:t>                          </a:t>
            </a:r>
            <a:r>
              <a:rPr lang="en-US" altLang="ko-KR" sz="1600" b="1" dirty="0" smtClean="0"/>
              <a:t>DATE           NOT NULL,</a:t>
            </a:r>
          </a:p>
          <a:p>
            <a:r>
              <a:rPr lang="en-US" altLang="ko-KR" sz="1600" dirty="0" err="1" smtClean="0"/>
              <a:t>wword</a:t>
            </a:r>
            <a:r>
              <a:rPr lang="en-US" altLang="ko-KR" sz="1600" dirty="0" smtClean="0"/>
              <a:t>                         VARCHAR2(100) </a:t>
            </a:r>
            <a:r>
              <a:rPr lang="en-US" altLang="ko-KR" sz="1600" b="1" dirty="0" smtClean="0"/>
              <a:t>NULL, </a:t>
            </a:r>
          </a:p>
          <a:p>
            <a:r>
              <a:rPr lang="en-US" altLang="ko-KR" sz="1600" dirty="0" err="1" smtClean="0"/>
              <a:t>memberno</a:t>
            </a:r>
            <a:r>
              <a:rPr lang="en-US" altLang="ko-KR" sz="1600" dirty="0" smtClean="0"/>
              <a:t>                      NUMBER(10) </a:t>
            </a:r>
            <a:r>
              <a:rPr lang="en-US" altLang="ko-KR" sz="1600" b="1" dirty="0" smtClean="0"/>
              <a:t>NULL,</a:t>
            </a:r>
          </a:p>
          <a:p>
            <a:r>
              <a:rPr lang="en-US" altLang="ko-KR" sz="1600" dirty="0" smtClean="0"/>
              <a:t>  </a:t>
            </a:r>
            <a:r>
              <a:rPr lang="en-US" altLang="ko-KR" sz="1600" b="1" dirty="0" smtClean="0"/>
              <a:t>FOREIGN KEY (</a:t>
            </a:r>
            <a:r>
              <a:rPr lang="en-US" altLang="ko-KR" sz="1600" b="1" dirty="0" err="1" smtClean="0"/>
              <a:t>memberno</a:t>
            </a:r>
            <a:r>
              <a:rPr lang="en-US" altLang="ko-KR" sz="1600" b="1" dirty="0" smtClean="0"/>
              <a:t>) REFERENCES members (</a:t>
            </a:r>
            <a:r>
              <a:rPr lang="en-US" altLang="ko-KR" sz="1600" b="1" dirty="0" err="1" smtClean="0"/>
              <a:t>memberno</a:t>
            </a:r>
            <a:r>
              <a:rPr lang="en-US" altLang="ko-KR" sz="1600" b="1" dirty="0" smtClean="0"/>
              <a:t>)</a:t>
            </a:r>
          </a:p>
          <a:p>
            <a:r>
              <a:rPr lang="en-US" altLang="ko-KR" sz="1600" dirty="0" smtClean="0"/>
              <a:t>);</a:t>
            </a:r>
          </a:p>
          <a:p>
            <a:r>
              <a:rPr lang="en-US" altLang="ko-KR" sz="1600" b="1" dirty="0" smtClean="0"/>
              <a:t>drop table </a:t>
            </a:r>
            <a:r>
              <a:rPr lang="en-US" altLang="ko-KR" sz="1600" b="1" dirty="0" err="1" smtClean="0"/>
              <a:t>wreply</a:t>
            </a:r>
            <a:r>
              <a:rPr lang="en-US" altLang="ko-KR" sz="1600" b="1" dirty="0" smtClean="0"/>
              <a:t> cascade constraint</a:t>
            </a:r>
          </a:p>
          <a:p>
            <a:r>
              <a:rPr lang="en-US" altLang="ko-KR" sz="1600" dirty="0" smtClean="0"/>
              <a:t>COMMENT </a:t>
            </a:r>
            <a:r>
              <a:rPr lang="en-US" altLang="ko-KR" sz="1600" b="1" dirty="0" smtClean="0"/>
              <a:t>ON TABLE </a:t>
            </a:r>
            <a:r>
              <a:rPr lang="en-US" altLang="ko-KR" sz="1600" b="1" dirty="0" err="1" smtClean="0"/>
              <a:t>b_write</a:t>
            </a:r>
            <a:r>
              <a:rPr lang="en-US" altLang="ko-KR" sz="1600" b="1" dirty="0" smtClean="0"/>
              <a:t> is '</a:t>
            </a:r>
            <a:r>
              <a:rPr lang="ko-KR" altLang="en-US" sz="1600" b="1" dirty="0" smtClean="0"/>
              <a:t>글</a:t>
            </a:r>
            <a:r>
              <a:rPr lang="en-US" altLang="ko-KR" sz="1600" b="1" dirty="0" smtClean="0"/>
              <a:t>';</a:t>
            </a:r>
          </a:p>
          <a:p>
            <a:r>
              <a:rPr lang="en-US" altLang="ko-KR" sz="1600" dirty="0" smtClean="0"/>
              <a:t>COMMENT </a:t>
            </a:r>
            <a:r>
              <a:rPr lang="en-US" altLang="ko-KR" sz="1600" b="1" dirty="0" smtClean="0"/>
              <a:t>ON COLUMN b_write.wno is '</a:t>
            </a:r>
            <a:r>
              <a:rPr lang="ko-KR" altLang="en-US" sz="1600" b="1" dirty="0" smtClean="0"/>
              <a:t>글 번호</a:t>
            </a:r>
            <a:r>
              <a:rPr lang="en-US" altLang="ko-KR" sz="1600" b="1" dirty="0" smtClean="0"/>
              <a:t>';</a:t>
            </a:r>
          </a:p>
          <a:p>
            <a:r>
              <a:rPr lang="en-US" altLang="ko-KR" sz="1600" dirty="0" smtClean="0"/>
              <a:t>COMMENT </a:t>
            </a:r>
            <a:r>
              <a:rPr lang="en-US" altLang="ko-KR" sz="1600" b="1" dirty="0" smtClean="0"/>
              <a:t>ON COLUMN </a:t>
            </a:r>
            <a:r>
              <a:rPr lang="en-US" altLang="ko-KR" sz="1600" b="1" dirty="0" err="1" smtClean="0"/>
              <a:t>b_write.wtitle</a:t>
            </a:r>
            <a:r>
              <a:rPr lang="en-US" altLang="ko-KR" sz="1600" b="1" dirty="0" smtClean="0"/>
              <a:t> is '</a:t>
            </a:r>
            <a:r>
              <a:rPr lang="ko-KR" altLang="en-US" sz="1600" b="1" dirty="0" smtClean="0"/>
              <a:t>글 제목 </a:t>
            </a:r>
            <a:r>
              <a:rPr lang="en-US" altLang="ko-KR" sz="1600" b="1" dirty="0" smtClean="0"/>
              <a:t>';</a:t>
            </a:r>
          </a:p>
          <a:p>
            <a:r>
              <a:rPr lang="en-US" altLang="ko-KR" sz="1600" dirty="0" smtClean="0"/>
              <a:t>COMMENT </a:t>
            </a:r>
            <a:r>
              <a:rPr lang="en-US" altLang="ko-KR" sz="1600" b="1" dirty="0" smtClean="0"/>
              <a:t>ON COLUMN </a:t>
            </a:r>
            <a:r>
              <a:rPr lang="en-US" altLang="ko-KR" sz="1600" b="1" dirty="0" err="1" smtClean="0"/>
              <a:t>b_write.wcontent</a:t>
            </a:r>
            <a:r>
              <a:rPr lang="en-US" altLang="ko-KR" sz="1600" b="1" dirty="0" smtClean="0"/>
              <a:t> is '</a:t>
            </a:r>
            <a:r>
              <a:rPr lang="ko-KR" altLang="en-US" sz="1600" b="1" dirty="0" smtClean="0"/>
              <a:t>글 내용</a:t>
            </a:r>
            <a:r>
              <a:rPr lang="en-US" altLang="ko-KR" sz="1600" b="1" dirty="0" smtClean="0"/>
              <a:t>';</a:t>
            </a:r>
          </a:p>
          <a:p>
            <a:r>
              <a:rPr lang="en-US" altLang="ko-KR" sz="1600" dirty="0" smtClean="0"/>
              <a:t>COMMENT </a:t>
            </a:r>
            <a:r>
              <a:rPr lang="en-US" altLang="ko-KR" sz="1600" b="1" dirty="0" smtClean="0"/>
              <a:t>ON COLUMN </a:t>
            </a:r>
            <a:r>
              <a:rPr lang="en-US" altLang="ko-KR" sz="1600" b="1" dirty="0" err="1" smtClean="0"/>
              <a:t>b_write.wrecom</a:t>
            </a:r>
            <a:r>
              <a:rPr lang="en-US" altLang="ko-KR" sz="1600" b="1" dirty="0" smtClean="0"/>
              <a:t> is '</a:t>
            </a:r>
            <a:r>
              <a:rPr lang="ko-KR" altLang="en-US" sz="1600" b="1" dirty="0" smtClean="0"/>
              <a:t>추천 수</a:t>
            </a:r>
            <a:r>
              <a:rPr lang="en-US" altLang="ko-KR" sz="1600" b="1" dirty="0" smtClean="0"/>
              <a:t>';</a:t>
            </a:r>
          </a:p>
          <a:p>
            <a:r>
              <a:rPr lang="en-US" altLang="ko-KR" sz="1600" dirty="0" smtClean="0"/>
              <a:t>COMMENT </a:t>
            </a:r>
            <a:r>
              <a:rPr lang="en-US" altLang="ko-KR" sz="1600" b="1" dirty="0" smtClean="0"/>
              <a:t>ON COLUMN </a:t>
            </a:r>
            <a:r>
              <a:rPr lang="en-US" altLang="ko-KR" sz="1600" b="1" dirty="0" err="1" smtClean="0"/>
              <a:t>b_write.wreplycnt</a:t>
            </a:r>
            <a:r>
              <a:rPr lang="en-US" altLang="ko-KR" sz="1600" b="1" dirty="0" smtClean="0"/>
              <a:t> is '</a:t>
            </a:r>
            <a:r>
              <a:rPr lang="ko-KR" altLang="en-US" sz="1600" b="1" dirty="0" err="1" smtClean="0"/>
              <a:t>뎃글</a:t>
            </a:r>
            <a:r>
              <a:rPr lang="ko-KR" altLang="en-US" sz="1600" b="1" dirty="0" smtClean="0"/>
              <a:t> 수</a:t>
            </a:r>
            <a:r>
              <a:rPr lang="en-US" altLang="ko-KR" sz="1600" b="1" dirty="0" smtClean="0"/>
              <a:t>';</a:t>
            </a:r>
          </a:p>
          <a:p>
            <a:r>
              <a:rPr lang="en-US" altLang="ko-KR" sz="1600" dirty="0" smtClean="0"/>
              <a:t>COMMENT </a:t>
            </a:r>
            <a:r>
              <a:rPr lang="en-US" altLang="ko-KR" sz="1600" b="1" dirty="0" smtClean="0"/>
              <a:t>ON COLUMN </a:t>
            </a:r>
            <a:r>
              <a:rPr lang="en-US" altLang="ko-KR" sz="1600" b="1" dirty="0" err="1" smtClean="0"/>
              <a:t>b_write.rdate</a:t>
            </a:r>
            <a:r>
              <a:rPr lang="en-US" altLang="ko-KR" sz="1600" b="1" dirty="0" smtClean="0"/>
              <a:t> is '</a:t>
            </a:r>
            <a:r>
              <a:rPr lang="ko-KR" altLang="en-US" sz="1600" b="1" dirty="0" smtClean="0"/>
              <a:t>등록 일자</a:t>
            </a:r>
            <a:r>
              <a:rPr lang="en-US" altLang="ko-KR" sz="1600" b="1" dirty="0" smtClean="0"/>
              <a:t>';</a:t>
            </a:r>
          </a:p>
          <a:p>
            <a:r>
              <a:rPr lang="en-US" altLang="ko-KR" sz="1600" dirty="0" smtClean="0"/>
              <a:t>COMMENT </a:t>
            </a:r>
            <a:r>
              <a:rPr lang="en-US" altLang="ko-KR" sz="1600" b="1" dirty="0" smtClean="0"/>
              <a:t>ON COLUMN </a:t>
            </a:r>
            <a:r>
              <a:rPr lang="en-US" altLang="ko-KR" sz="1600" b="1" dirty="0" err="1" smtClean="0"/>
              <a:t>b_write.wword</a:t>
            </a:r>
            <a:r>
              <a:rPr lang="en-US" altLang="ko-KR" sz="1600" b="1" dirty="0" smtClean="0"/>
              <a:t> is '</a:t>
            </a:r>
            <a:r>
              <a:rPr lang="ko-KR" altLang="en-US" sz="1600" b="1" dirty="0" err="1" smtClean="0"/>
              <a:t>검색어</a:t>
            </a:r>
            <a:r>
              <a:rPr lang="en-US" altLang="ko-KR" sz="1600" b="1" dirty="0" smtClean="0"/>
              <a:t>';</a:t>
            </a:r>
          </a:p>
          <a:p>
            <a:r>
              <a:rPr lang="en-US" altLang="ko-KR" sz="1600" dirty="0" smtClean="0"/>
              <a:t>COMMENT </a:t>
            </a:r>
            <a:r>
              <a:rPr lang="en-US" altLang="ko-KR" sz="1600" b="1" dirty="0" smtClean="0"/>
              <a:t>ON COLUMN </a:t>
            </a:r>
            <a:r>
              <a:rPr lang="en-US" altLang="ko-KR" sz="1600" b="1" dirty="0" err="1" smtClean="0"/>
              <a:t>b_write.memberno</a:t>
            </a:r>
            <a:r>
              <a:rPr lang="en-US" altLang="ko-KR" sz="1600" b="1" dirty="0" smtClean="0"/>
              <a:t> is '</a:t>
            </a:r>
            <a:r>
              <a:rPr lang="ko-KR" altLang="en-US" sz="1600" b="1" dirty="0" smtClean="0"/>
              <a:t>회원번호</a:t>
            </a:r>
            <a:r>
              <a:rPr lang="en-US" altLang="ko-KR" sz="1600" b="1" dirty="0" smtClean="0"/>
              <a:t>';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333783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3)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board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106424"/>
            <a:ext cx="76626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DROP TABLE board;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CREATE TABLE board(</a:t>
            </a:r>
          </a:p>
          <a:p>
            <a:r>
              <a:rPr lang="en-US" altLang="ko-KR" dirty="0" err="1" smtClean="0"/>
              <a:t>boardno</a:t>
            </a:r>
            <a:r>
              <a:rPr lang="en-US" altLang="ko-KR" dirty="0" smtClean="0"/>
              <a:t>                        NUMBER(10)  </a:t>
            </a:r>
            <a:r>
              <a:rPr lang="en-US" altLang="ko-KR" b="1" dirty="0" smtClean="0"/>
              <a:t>NOT NULL  PRIMARY KEY,</a:t>
            </a:r>
          </a:p>
          <a:p>
            <a:r>
              <a:rPr lang="en-US" altLang="ko-KR" dirty="0" smtClean="0"/>
              <a:t>name                           VARCHAR2(300)  </a:t>
            </a:r>
            <a:r>
              <a:rPr lang="en-US" altLang="ko-KR" b="1" dirty="0" smtClean="0"/>
              <a:t>NOT NULL,</a:t>
            </a:r>
          </a:p>
          <a:p>
            <a:r>
              <a:rPr lang="en-US" altLang="ko-KR" dirty="0" smtClean="0"/>
              <a:t>count                          NUMBER(10)  </a:t>
            </a:r>
            <a:r>
              <a:rPr lang="en-US" altLang="ko-KR" b="1" dirty="0" smtClean="0"/>
              <a:t>DEFAULT 0  NOT NULL</a:t>
            </a:r>
          </a:p>
          <a:p>
            <a:r>
              <a:rPr lang="en-US" altLang="ko-KR" dirty="0" smtClean="0"/>
              <a:t>);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TABLE board is '</a:t>
            </a:r>
            <a:r>
              <a:rPr lang="ko-KR" altLang="en-US" b="1" dirty="0" smtClean="0"/>
              <a:t>게시판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board.boardno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게시판번호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board.name is '</a:t>
            </a:r>
            <a:r>
              <a:rPr lang="ko-KR" altLang="en-US" b="1" dirty="0" smtClean="0"/>
              <a:t>게시판이름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board.count</a:t>
            </a:r>
            <a:r>
              <a:rPr lang="en-US" altLang="ko-KR" b="1" dirty="0" smtClean="0"/>
              <a:t> is '</a:t>
            </a:r>
            <a:r>
              <a:rPr lang="ko-KR" altLang="en-US" b="1" dirty="0" err="1" smtClean="0"/>
              <a:t>게시판등록자료수</a:t>
            </a:r>
            <a:r>
              <a:rPr lang="en-US" altLang="ko-KR" b="1" dirty="0" smtClean="0"/>
              <a:t>';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6075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4)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en-US" altLang="ko-KR" sz="1800" dirty="0" smtClean="0"/>
              <a:t>calendar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106424"/>
            <a:ext cx="76626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DROP TABLE calendar;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CREATE TABLE calendar(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calendarno</a:t>
            </a:r>
            <a:r>
              <a:rPr lang="en-US" altLang="ko-KR" dirty="0" smtClean="0"/>
              <a:t>  NUMBER(8)      </a:t>
            </a:r>
            <a:r>
              <a:rPr lang="en-US" altLang="ko-KR" b="1" dirty="0" smtClean="0"/>
              <a:t>NOT NULL PRIMARY KEY,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somoimno</a:t>
            </a:r>
            <a:r>
              <a:rPr lang="en-US" altLang="ko-KR" dirty="0" smtClean="0"/>
              <a:t>   NUMBER(8)      </a:t>
            </a:r>
            <a:r>
              <a:rPr lang="en-US" altLang="ko-KR" b="1" dirty="0" smtClean="0"/>
              <a:t>NOT NULL, -- </a:t>
            </a:r>
            <a:r>
              <a:rPr lang="ko-KR" altLang="en-US" b="1" dirty="0" smtClean="0"/>
              <a:t>소모임 번호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labeldate</a:t>
            </a:r>
            <a:r>
              <a:rPr lang="en-US" altLang="ko-KR" dirty="0" smtClean="0"/>
              <a:t>     </a:t>
            </a:r>
            <a:r>
              <a:rPr lang="en-US" altLang="ko-KR" b="1" dirty="0" smtClean="0"/>
              <a:t>VARCHAR(10)   NOT NULL, -- </a:t>
            </a:r>
            <a:r>
              <a:rPr lang="ko-KR" altLang="en-US" b="1" dirty="0" smtClean="0"/>
              <a:t>출력할 날짜 </a:t>
            </a:r>
            <a:r>
              <a:rPr lang="en-US" altLang="ko-KR" b="1" dirty="0" smtClean="0"/>
              <a:t>2013-10-20 </a:t>
            </a:r>
          </a:p>
          <a:p>
            <a:r>
              <a:rPr lang="en-US" altLang="ko-KR" dirty="0" smtClean="0"/>
              <a:t>  label           </a:t>
            </a:r>
            <a:r>
              <a:rPr lang="en-US" altLang="ko-KR" b="1" dirty="0" smtClean="0"/>
              <a:t>VARCHAR(30)   NOT NULL, -- </a:t>
            </a:r>
            <a:r>
              <a:rPr lang="ko-KR" altLang="en-US" b="1" dirty="0" smtClean="0"/>
              <a:t>달력에 출력될 레이블</a:t>
            </a:r>
          </a:p>
          <a:p>
            <a:r>
              <a:rPr lang="en-US" altLang="ko-KR" dirty="0" smtClean="0"/>
              <a:t>  title             </a:t>
            </a:r>
            <a:r>
              <a:rPr lang="en-US" altLang="ko-KR" b="1" dirty="0" smtClean="0"/>
              <a:t>VARCHAR(500) NOT NULL, -- </a:t>
            </a:r>
            <a:r>
              <a:rPr lang="ko-KR" altLang="en-US" b="1" dirty="0" smtClean="0"/>
              <a:t>제목</a:t>
            </a:r>
            <a:r>
              <a:rPr lang="en-US" altLang="ko-KR" b="1" dirty="0" smtClean="0"/>
              <a:t>(*)</a:t>
            </a:r>
          </a:p>
          <a:p>
            <a:r>
              <a:rPr lang="en-US" altLang="ko-KR" dirty="0" smtClean="0"/>
              <a:t>  content       CLOB                </a:t>
            </a:r>
            <a:r>
              <a:rPr lang="en-US" altLang="ko-KR" b="1" dirty="0" smtClean="0"/>
              <a:t>NOT NULL, -- </a:t>
            </a:r>
            <a:r>
              <a:rPr lang="ko-KR" altLang="en-US" b="1" dirty="0" smtClean="0"/>
              <a:t>글 내용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cnt</a:t>
            </a:r>
            <a:r>
              <a:rPr lang="en-US" altLang="ko-KR" dirty="0" smtClean="0"/>
              <a:t>              NUMBER(8)       </a:t>
            </a:r>
            <a:r>
              <a:rPr lang="en-US" altLang="ko-KR" b="1" dirty="0" smtClean="0"/>
              <a:t>DEFAULT 0, -- </a:t>
            </a:r>
            <a:r>
              <a:rPr lang="ko-KR" altLang="en-US" b="1" dirty="0" smtClean="0"/>
              <a:t>조회수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regdate</a:t>
            </a:r>
            <a:r>
              <a:rPr lang="en-US" altLang="ko-KR" dirty="0" smtClean="0"/>
              <a:t>       </a:t>
            </a:r>
            <a:r>
              <a:rPr lang="en-US" altLang="ko-KR" b="1" dirty="0" smtClean="0"/>
              <a:t>DATE                NOT NULL,  -- </a:t>
            </a:r>
            <a:r>
              <a:rPr lang="ko-KR" altLang="en-US" b="1" dirty="0" smtClean="0"/>
              <a:t>등록 날짜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FOREIGN KEY (</a:t>
            </a:r>
            <a:r>
              <a:rPr lang="en-US" altLang="ko-KR" b="1" dirty="0" err="1" smtClean="0"/>
              <a:t>somoimno</a:t>
            </a:r>
            <a:r>
              <a:rPr lang="en-US" altLang="ko-KR" b="1" dirty="0" smtClean="0"/>
              <a:t>) REFERENCES </a:t>
            </a:r>
            <a:r>
              <a:rPr lang="en-US" altLang="ko-KR" b="1" dirty="0" err="1" smtClean="0"/>
              <a:t>somoim</a:t>
            </a:r>
            <a:r>
              <a:rPr lang="en-US" altLang="ko-KR" b="1" dirty="0" smtClean="0"/>
              <a:t> (</a:t>
            </a:r>
            <a:r>
              <a:rPr lang="en-US" altLang="ko-KR" b="1" dirty="0" err="1" smtClean="0"/>
              <a:t>somoimno</a:t>
            </a:r>
            <a:r>
              <a:rPr lang="en-US" altLang="ko-KR" b="1" dirty="0" smtClean="0"/>
              <a:t>) ON DELETE CASCADE</a:t>
            </a:r>
          </a:p>
          <a:p>
            <a:r>
              <a:rPr lang="en-US" altLang="ko-KR" dirty="0" smtClean="0"/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6075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5)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choice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106424"/>
            <a:ext cx="76626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DROP TABLE choice;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CREATE TABLE choice(</a:t>
            </a:r>
          </a:p>
          <a:p>
            <a:r>
              <a:rPr lang="en-US" altLang="ko-KR" dirty="0" err="1" smtClean="0"/>
              <a:t>cho_no</a:t>
            </a:r>
            <a:r>
              <a:rPr lang="en-US" altLang="ko-KR" dirty="0" smtClean="0"/>
              <a:t>                        NUMBER(10) </a:t>
            </a:r>
            <a:r>
              <a:rPr lang="en-US" altLang="ko-KR" b="1" dirty="0" smtClean="0"/>
              <a:t>NOT NULL PRIMARY KEY,</a:t>
            </a:r>
          </a:p>
          <a:p>
            <a:r>
              <a:rPr lang="en-US" altLang="ko-KR" dirty="0" err="1" smtClean="0"/>
              <a:t>cho_title</a:t>
            </a:r>
            <a:r>
              <a:rPr lang="en-US" altLang="ko-KR" dirty="0" smtClean="0"/>
              <a:t>                     VARCHAR2(100) </a:t>
            </a:r>
            <a:r>
              <a:rPr lang="en-US" altLang="ko-KR" b="1" dirty="0" smtClean="0"/>
              <a:t>NOT NULL,</a:t>
            </a:r>
          </a:p>
          <a:p>
            <a:r>
              <a:rPr lang="en-US" altLang="ko-KR" dirty="0" err="1" smtClean="0"/>
              <a:t>cho_content</a:t>
            </a:r>
            <a:r>
              <a:rPr lang="en-US" altLang="ko-KR" dirty="0" smtClean="0"/>
              <a:t>                   VARCHAR2(3000) </a:t>
            </a:r>
            <a:r>
              <a:rPr lang="en-US" altLang="ko-KR" b="1" dirty="0" smtClean="0"/>
              <a:t>NOT NULL,</a:t>
            </a:r>
          </a:p>
          <a:p>
            <a:r>
              <a:rPr lang="en-US" altLang="ko-KR" dirty="0" err="1" smtClean="0"/>
              <a:t>rdate</a:t>
            </a:r>
            <a:r>
              <a:rPr lang="en-US" altLang="ko-KR" dirty="0" smtClean="0"/>
              <a:t>                         </a:t>
            </a:r>
            <a:r>
              <a:rPr lang="en-US" altLang="ko-KR" b="1" dirty="0" smtClean="0"/>
              <a:t>DATE NOT NULL,</a:t>
            </a:r>
          </a:p>
          <a:p>
            <a:r>
              <a:rPr lang="en-US" altLang="ko-KR" dirty="0" err="1" smtClean="0"/>
              <a:t>cho_word</a:t>
            </a:r>
            <a:r>
              <a:rPr lang="en-US" altLang="ko-KR" dirty="0" smtClean="0"/>
              <a:t>                      VARCHAR2(100) </a:t>
            </a:r>
            <a:r>
              <a:rPr lang="en-US" altLang="ko-KR" b="1" dirty="0" smtClean="0"/>
              <a:t>NULL ,</a:t>
            </a:r>
          </a:p>
          <a:p>
            <a:r>
              <a:rPr lang="en-US" altLang="ko-KR" dirty="0" err="1" smtClean="0"/>
              <a:t>memberno</a:t>
            </a:r>
            <a:r>
              <a:rPr lang="en-US" altLang="ko-KR" dirty="0" smtClean="0"/>
              <a:t>                       NUMBER(10) </a:t>
            </a:r>
            <a:r>
              <a:rPr lang="en-US" altLang="ko-KR" b="1" dirty="0" smtClean="0"/>
              <a:t>NULL ,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FOREIGN KEY (</a:t>
            </a:r>
            <a:r>
              <a:rPr lang="en-US" altLang="ko-KR" b="1" dirty="0" err="1" smtClean="0"/>
              <a:t>memberno</a:t>
            </a:r>
            <a:r>
              <a:rPr lang="en-US" altLang="ko-KR" b="1" dirty="0" smtClean="0"/>
              <a:t>) REFERENCES members (</a:t>
            </a:r>
            <a:r>
              <a:rPr lang="en-US" altLang="ko-KR" b="1" dirty="0" err="1" smtClean="0"/>
              <a:t>memberno</a:t>
            </a:r>
            <a:r>
              <a:rPr lang="en-US" altLang="ko-KR" b="1" dirty="0" smtClean="0"/>
              <a:t>)</a:t>
            </a:r>
          </a:p>
          <a:p>
            <a:r>
              <a:rPr lang="en-US" altLang="ko-KR" dirty="0" smtClean="0"/>
              <a:t>);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TABLE choice is '</a:t>
            </a:r>
            <a:r>
              <a:rPr lang="ko-KR" altLang="en-US" b="1" dirty="0" smtClean="0"/>
              <a:t>선택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choice.cho_no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선택 번호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choice.cho_title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선택 제목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choice.cho_content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선택 내용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choice.rdate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등록일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choice.cho_word</a:t>
            </a:r>
            <a:r>
              <a:rPr lang="en-US" altLang="ko-KR" b="1" dirty="0" smtClean="0"/>
              <a:t> is '</a:t>
            </a:r>
            <a:r>
              <a:rPr lang="ko-KR" altLang="en-US" b="1" dirty="0" err="1" smtClean="0"/>
              <a:t>검색어</a:t>
            </a:r>
            <a:r>
              <a:rPr lang="en-US" altLang="ko-KR" b="1" dirty="0" smtClean="0"/>
              <a:t>';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6075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6)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members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106424"/>
            <a:ext cx="766267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DROP TABLE members;</a:t>
            </a:r>
          </a:p>
          <a:p>
            <a:endParaRPr lang="ko-KR" altLang="en-US" sz="1200" dirty="0" smtClean="0"/>
          </a:p>
          <a:p>
            <a:r>
              <a:rPr lang="en-US" altLang="ko-KR" sz="1200" b="1" dirty="0" smtClean="0"/>
              <a:t>CREATE TABLE members(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memberno</a:t>
            </a:r>
            <a:r>
              <a:rPr lang="en-US" altLang="ko-KR" sz="1200" dirty="0" smtClean="0"/>
              <a:t> NUMBER(10) </a:t>
            </a:r>
            <a:r>
              <a:rPr lang="en-US" altLang="ko-KR" sz="1200" b="1" dirty="0" smtClean="0"/>
              <a:t>NOT NULL PRIMARY KEY,</a:t>
            </a:r>
          </a:p>
          <a:p>
            <a:r>
              <a:rPr lang="en-US" altLang="ko-KR" sz="1200" dirty="0" smtClean="0"/>
              <a:t>    id VARCHAR2(20) </a:t>
            </a:r>
            <a:r>
              <a:rPr lang="en-US" altLang="ko-KR" sz="1200" b="1" dirty="0" smtClean="0"/>
              <a:t>NOT NULL UNIQUE,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passwd</a:t>
            </a:r>
            <a:r>
              <a:rPr lang="en-US" altLang="ko-KR" sz="1200" dirty="0" smtClean="0"/>
              <a:t> </a:t>
            </a:r>
            <a:r>
              <a:rPr lang="en-US" altLang="ko-KR" sz="1200" b="1" dirty="0" smtClean="0"/>
              <a:t>VARCHAR(60) NOT NULL,</a:t>
            </a:r>
          </a:p>
          <a:p>
            <a:r>
              <a:rPr lang="en-US" altLang="ko-KR" sz="1200" dirty="0" smtClean="0"/>
              <a:t>    name </a:t>
            </a:r>
            <a:r>
              <a:rPr lang="en-US" altLang="ko-KR" sz="1200" b="1" dirty="0" smtClean="0"/>
              <a:t>VARCHAR(20) NOT NULL,</a:t>
            </a:r>
          </a:p>
          <a:p>
            <a:r>
              <a:rPr lang="en-US" altLang="ko-KR" sz="1200" dirty="0" smtClean="0"/>
              <a:t>    birth </a:t>
            </a:r>
            <a:r>
              <a:rPr lang="en-US" altLang="ko-KR" sz="1200" b="1" dirty="0" smtClean="0"/>
              <a:t>VARCHAR(20) NOT NULL,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tel</a:t>
            </a:r>
            <a:r>
              <a:rPr lang="en-US" altLang="ko-KR" sz="1200" dirty="0" smtClean="0"/>
              <a:t> </a:t>
            </a:r>
            <a:r>
              <a:rPr lang="en-US" altLang="ko-KR" sz="1200" b="1" dirty="0" smtClean="0"/>
              <a:t>VARCHAR(14) NOT NULL,</a:t>
            </a:r>
          </a:p>
          <a:p>
            <a:r>
              <a:rPr lang="en-US" altLang="ko-KR" sz="1200" dirty="0" smtClean="0"/>
              <a:t>    email VARCHAR2(70) </a:t>
            </a:r>
            <a:r>
              <a:rPr lang="en-US" altLang="ko-KR" sz="1200" b="1" dirty="0" smtClean="0"/>
              <a:t>NOT NULL,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zipcode</a:t>
            </a:r>
            <a:r>
              <a:rPr lang="en-US" altLang="ko-KR" sz="1200" dirty="0" smtClean="0"/>
              <a:t> </a:t>
            </a:r>
            <a:r>
              <a:rPr lang="en-US" altLang="ko-KR" sz="1200" b="1" dirty="0" smtClean="0"/>
              <a:t>VARCHAR(5),</a:t>
            </a:r>
          </a:p>
          <a:p>
            <a:r>
              <a:rPr lang="en-US" altLang="ko-KR" sz="1200" dirty="0" smtClean="0"/>
              <a:t>    address1 </a:t>
            </a:r>
            <a:r>
              <a:rPr lang="en-US" altLang="ko-KR" sz="1200" b="1" dirty="0" smtClean="0"/>
              <a:t>VARCHAR(80) NOT NULL,</a:t>
            </a:r>
          </a:p>
          <a:p>
            <a:r>
              <a:rPr lang="en-US" altLang="ko-KR" sz="1200" dirty="0" smtClean="0"/>
              <a:t>    address2 </a:t>
            </a:r>
            <a:r>
              <a:rPr lang="en-US" altLang="ko-KR" sz="1200" b="1" dirty="0" smtClean="0"/>
              <a:t>VARCHAR(50),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userno</a:t>
            </a:r>
            <a:r>
              <a:rPr lang="en-US" altLang="ko-KR" sz="1200" dirty="0" smtClean="0"/>
              <a:t> </a:t>
            </a:r>
            <a:r>
              <a:rPr lang="en-US" altLang="ko-KR" sz="1200" b="1" dirty="0" smtClean="0"/>
              <a:t>NUMERIC(10),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mdate</a:t>
            </a:r>
            <a:r>
              <a:rPr lang="en-US" altLang="ko-KR" sz="1200" dirty="0" smtClean="0"/>
              <a:t> </a:t>
            </a:r>
            <a:r>
              <a:rPr lang="en-US" altLang="ko-KR" sz="1200" b="1" dirty="0" smtClean="0"/>
              <a:t>DATE,</a:t>
            </a:r>
          </a:p>
          <a:p>
            <a:r>
              <a:rPr lang="en-US" altLang="ko-KR" sz="1200" dirty="0" smtClean="0"/>
              <a:t>  </a:t>
            </a:r>
            <a:r>
              <a:rPr lang="en-US" altLang="ko-KR" sz="1200" b="1" dirty="0" smtClean="0"/>
              <a:t>FOREIGN KEY (</a:t>
            </a:r>
            <a:r>
              <a:rPr lang="en-US" altLang="ko-KR" sz="1200" b="1" dirty="0" err="1" smtClean="0"/>
              <a:t>userno</a:t>
            </a:r>
            <a:r>
              <a:rPr lang="en-US" altLang="ko-KR" sz="1200" b="1" dirty="0" smtClean="0"/>
              <a:t>) REFERENCES users (</a:t>
            </a:r>
            <a:r>
              <a:rPr lang="en-US" altLang="ko-KR" sz="1200" b="1" dirty="0" err="1" smtClean="0"/>
              <a:t>userno</a:t>
            </a:r>
            <a:r>
              <a:rPr lang="en-US" altLang="ko-KR" sz="1200" b="1" dirty="0" smtClean="0"/>
              <a:t>)</a:t>
            </a:r>
          </a:p>
          <a:p>
            <a:r>
              <a:rPr lang="en-US" altLang="ko-KR" sz="1200" dirty="0" smtClean="0"/>
              <a:t>);</a:t>
            </a:r>
          </a:p>
          <a:p>
            <a:endParaRPr lang="ko-KR" altLang="en-US" sz="1200" dirty="0" smtClean="0"/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TABLE members is '</a:t>
            </a:r>
            <a:r>
              <a:rPr lang="ko-KR" altLang="en-US" sz="1200" b="1" dirty="0" smtClean="0"/>
              <a:t>회원</a:t>
            </a:r>
            <a:r>
              <a:rPr lang="en-US" altLang="ko-KR" sz="1200" b="1" dirty="0" smtClean="0"/>
              <a:t>';</a:t>
            </a:r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COLUMN </a:t>
            </a:r>
            <a:r>
              <a:rPr lang="en-US" altLang="ko-KR" sz="1200" b="1" dirty="0" err="1" smtClean="0"/>
              <a:t>members.memberno</a:t>
            </a:r>
            <a:r>
              <a:rPr lang="en-US" altLang="ko-KR" sz="1200" b="1" dirty="0" smtClean="0"/>
              <a:t> is '</a:t>
            </a:r>
            <a:r>
              <a:rPr lang="ko-KR" altLang="en-US" sz="1200" b="1" dirty="0" smtClean="0"/>
              <a:t>회원번호</a:t>
            </a:r>
            <a:r>
              <a:rPr lang="en-US" altLang="ko-KR" sz="1200" b="1" dirty="0" smtClean="0"/>
              <a:t>';</a:t>
            </a:r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COLUMN members.id is '</a:t>
            </a:r>
            <a:r>
              <a:rPr lang="ko-KR" altLang="en-US" sz="1200" b="1" dirty="0" smtClean="0"/>
              <a:t>아이디</a:t>
            </a:r>
            <a:r>
              <a:rPr lang="en-US" altLang="ko-KR" sz="1200" b="1" dirty="0" smtClean="0"/>
              <a:t>';</a:t>
            </a:r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COLUMN </a:t>
            </a:r>
            <a:r>
              <a:rPr lang="en-US" altLang="ko-KR" sz="1200" b="1" dirty="0" err="1" smtClean="0"/>
              <a:t>members.passwd</a:t>
            </a:r>
            <a:r>
              <a:rPr lang="en-US" altLang="ko-KR" sz="1200" b="1" dirty="0" smtClean="0"/>
              <a:t> is '</a:t>
            </a:r>
            <a:r>
              <a:rPr lang="ko-KR" altLang="en-US" sz="1200" b="1" dirty="0" smtClean="0"/>
              <a:t>비밀번호</a:t>
            </a:r>
            <a:r>
              <a:rPr lang="en-US" altLang="ko-KR" sz="1200" b="1" dirty="0" smtClean="0"/>
              <a:t>';</a:t>
            </a:r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COLUMN members.name is '</a:t>
            </a:r>
            <a:r>
              <a:rPr lang="ko-KR" altLang="en-US" sz="1200" b="1" dirty="0" smtClean="0"/>
              <a:t>회원이름</a:t>
            </a:r>
            <a:r>
              <a:rPr lang="en-US" altLang="ko-KR" sz="1200" b="1" dirty="0" smtClean="0"/>
              <a:t>';</a:t>
            </a:r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COLUMN </a:t>
            </a:r>
            <a:r>
              <a:rPr lang="en-US" altLang="ko-KR" sz="1200" b="1" dirty="0" err="1" smtClean="0"/>
              <a:t>members.birth</a:t>
            </a:r>
            <a:r>
              <a:rPr lang="en-US" altLang="ko-KR" sz="1200" b="1" dirty="0" smtClean="0"/>
              <a:t> is '</a:t>
            </a:r>
            <a:r>
              <a:rPr lang="ko-KR" altLang="en-US" sz="1200" b="1" dirty="0" smtClean="0"/>
              <a:t>생일</a:t>
            </a:r>
            <a:r>
              <a:rPr lang="en-US" altLang="ko-KR" sz="1200" b="1" dirty="0" smtClean="0"/>
              <a:t>';</a:t>
            </a:r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COLUMN members.tel is '</a:t>
            </a:r>
            <a:r>
              <a:rPr lang="ko-KR" altLang="en-US" sz="1200" b="1" dirty="0" smtClean="0"/>
              <a:t>전화번호</a:t>
            </a:r>
            <a:r>
              <a:rPr lang="en-US" altLang="ko-KR" sz="1200" b="1" dirty="0" smtClean="0"/>
              <a:t>';</a:t>
            </a:r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COLUMN </a:t>
            </a:r>
            <a:r>
              <a:rPr lang="en-US" altLang="ko-KR" sz="1200" b="1" dirty="0" err="1" smtClean="0"/>
              <a:t>members.email</a:t>
            </a:r>
            <a:r>
              <a:rPr lang="en-US" altLang="ko-KR" sz="1200" b="1" dirty="0" smtClean="0"/>
              <a:t> is '</a:t>
            </a:r>
            <a:r>
              <a:rPr lang="ko-KR" altLang="en-US" sz="1200" b="1" dirty="0" err="1" smtClean="0"/>
              <a:t>이메일</a:t>
            </a:r>
            <a:r>
              <a:rPr lang="en-US" altLang="ko-KR" sz="1200" b="1" dirty="0" smtClean="0"/>
              <a:t>';</a:t>
            </a:r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COLUMN </a:t>
            </a:r>
            <a:r>
              <a:rPr lang="en-US" altLang="ko-KR" sz="1200" b="1" dirty="0" err="1" smtClean="0"/>
              <a:t>members.zipcode</a:t>
            </a:r>
            <a:r>
              <a:rPr lang="en-US" altLang="ko-KR" sz="1200" b="1" dirty="0" smtClean="0"/>
              <a:t> is '</a:t>
            </a:r>
            <a:r>
              <a:rPr lang="ko-KR" altLang="en-US" sz="1200" b="1" dirty="0" smtClean="0"/>
              <a:t>우편번호</a:t>
            </a:r>
            <a:r>
              <a:rPr lang="en-US" altLang="ko-KR" sz="1200" b="1" dirty="0" smtClean="0"/>
              <a:t>';</a:t>
            </a:r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COLUMN members.address1 is '</a:t>
            </a:r>
            <a:r>
              <a:rPr lang="ko-KR" altLang="en-US" sz="1200" b="1" dirty="0" smtClean="0"/>
              <a:t>주소</a:t>
            </a:r>
            <a:r>
              <a:rPr lang="en-US" altLang="ko-KR" sz="1200" b="1" dirty="0" smtClean="0"/>
              <a:t>1';</a:t>
            </a:r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COLUMN members.address2 is '</a:t>
            </a:r>
            <a:r>
              <a:rPr lang="ko-KR" altLang="en-US" sz="1200" b="1" dirty="0" smtClean="0"/>
              <a:t>주소</a:t>
            </a:r>
            <a:r>
              <a:rPr lang="en-US" altLang="ko-KR" sz="1200" b="1" dirty="0" smtClean="0"/>
              <a:t>2';</a:t>
            </a:r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COLUMN </a:t>
            </a:r>
            <a:r>
              <a:rPr lang="en-US" altLang="ko-KR" sz="1200" b="1" dirty="0" err="1" smtClean="0"/>
              <a:t>members.userno</a:t>
            </a:r>
            <a:r>
              <a:rPr lang="en-US" altLang="ko-KR" sz="1200" b="1" dirty="0" smtClean="0"/>
              <a:t> is '</a:t>
            </a:r>
            <a:r>
              <a:rPr lang="ko-KR" altLang="en-US" sz="1200" b="1" dirty="0" smtClean="0"/>
              <a:t>유저번호</a:t>
            </a:r>
            <a:r>
              <a:rPr lang="en-US" altLang="ko-KR" sz="1200" b="1" dirty="0" smtClean="0"/>
              <a:t>';</a:t>
            </a:r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COLUMN </a:t>
            </a:r>
            <a:r>
              <a:rPr lang="en-US" altLang="ko-KR" sz="1200" b="1" dirty="0" err="1" smtClean="0"/>
              <a:t>members.mdate</a:t>
            </a:r>
            <a:r>
              <a:rPr lang="en-US" altLang="ko-KR" sz="1200" b="1" dirty="0" smtClean="0"/>
              <a:t> is '</a:t>
            </a:r>
            <a:r>
              <a:rPr lang="ko-KR" altLang="en-US" sz="1200" b="1" dirty="0" smtClean="0"/>
              <a:t>가입날짜</a:t>
            </a:r>
            <a:r>
              <a:rPr lang="en-US" altLang="ko-KR" sz="1200" b="1" dirty="0" smtClean="0"/>
              <a:t>';</a:t>
            </a:r>
          </a:p>
        </p:txBody>
      </p:sp>
    </p:spTree>
    <p:extLst>
      <p:ext uri="{BB962C8B-B14F-4D97-AF65-F5344CB8AC3E}">
        <p14:creationId xmlns="" xmlns:p14="http://schemas.microsoft.com/office/powerpoint/2010/main" val="26075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9696" y="1457011"/>
            <a:ext cx="5441712" cy="5044225"/>
          </a:xfrm>
          <a:effectLst/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지도 훈련 교사 및 팀원 소개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PROJECT </a:t>
            </a:r>
            <a:r>
              <a:rPr lang="ko-KR" altLang="en-US" sz="1800" dirty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목적 및 주제 선정 이유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en-US" altLang="ko-KR" sz="1800" dirty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PROJECT </a:t>
            </a:r>
            <a:r>
              <a:rPr lang="ko-KR" altLang="en-US" sz="1800" dirty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일정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en-US" altLang="ko-KR" sz="1800" dirty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PROJECT </a:t>
            </a:r>
            <a:r>
              <a:rPr lang="ko-KR" altLang="en-US" sz="1800" dirty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세부 </a:t>
            </a:r>
            <a:r>
              <a:rPr lang="ko-KR" altLang="en-US" sz="1800" dirty="0" err="1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컨텐츠</a:t>
            </a:r>
            <a:r>
              <a:rPr lang="ko-KR" altLang="en-US" sz="1800" dirty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 개발 일정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en-US" altLang="ko-KR" sz="1800" dirty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PROJECT </a:t>
            </a:r>
            <a:r>
              <a:rPr lang="ko-KR" altLang="en-US" sz="1800" dirty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기반 기술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en-US" altLang="ko-KR" sz="1800" dirty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PROJECT </a:t>
            </a:r>
            <a:r>
              <a:rPr lang="ko-KR" altLang="en-US" sz="1800" dirty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개발 환경 및 이용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기술</a:t>
            </a:r>
            <a:endParaRPr lang="en-US" altLang="ko-KR" sz="1800" dirty="0" smtClean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DBMS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설계</a:t>
            </a:r>
            <a:endParaRPr lang="en-US" altLang="ko-KR" sz="1800" dirty="0" smtClean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 lvl="1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4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Logical Modeling</a:t>
            </a:r>
          </a:p>
          <a:p>
            <a:pPr lvl="1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4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Physical Modeling</a:t>
            </a:r>
          </a:p>
          <a:p>
            <a:pPr lvl="1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4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DDL</a:t>
            </a:r>
          </a:p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객체 설계</a:t>
            </a:r>
            <a:endParaRPr lang="en-US" altLang="ko-KR" sz="1800" dirty="0" smtClean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 lvl="1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4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Usecase</a:t>
            </a:r>
            <a:r>
              <a:rPr lang="en-US" altLang="ko-KR" sz="14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 diagram</a:t>
            </a:r>
            <a:endParaRPr lang="en-US" altLang="ko-KR" sz="14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 lvl="1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Object diagram </a:t>
            </a:r>
          </a:p>
          <a:p>
            <a:pPr lvl="1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Activity</a:t>
            </a:r>
            <a:r>
              <a:rPr lang="en-US" altLang="ko-KR" sz="14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 diagram </a:t>
            </a:r>
          </a:p>
          <a:p>
            <a:pPr lvl="1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4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Sequence diagram</a:t>
            </a:r>
            <a:endParaRPr lang="en-US" altLang="ko-KR" sz="14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823141" y="363792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ko-KR" altLang="en-US" sz="40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목차 </a:t>
            </a:r>
            <a:r>
              <a:rPr lang="en-US" altLang="ko-KR" sz="40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- </a:t>
            </a:r>
            <a:r>
              <a:rPr lang="ko-KR" altLang="en-US" sz="40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설계</a:t>
            </a:r>
            <a:endParaRPr lang="en-US" altLang="ko-KR" sz="40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527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7)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menu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106424"/>
            <a:ext cx="76626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DROP TABLE menu;</a:t>
            </a:r>
          </a:p>
          <a:p>
            <a:r>
              <a:rPr lang="en-US" altLang="ko-KR" b="1" dirty="0" smtClean="0"/>
              <a:t>CREATE TABLE menu(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menuno</a:t>
            </a:r>
            <a:r>
              <a:rPr lang="en-US" altLang="ko-KR" dirty="0" smtClean="0"/>
              <a:t>                  NUMBER(10)        </a:t>
            </a:r>
            <a:r>
              <a:rPr lang="en-US" altLang="ko-KR" b="1" dirty="0" smtClean="0"/>
              <a:t>NOT NULL    PRIMARY KEY,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restno</a:t>
            </a:r>
            <a:r>
              <a:rPr lang="en-US" altLang="ko-KR" dirty="0" smtClean="0"/>
              <a:t>                     NUMBER(10)        </a:t>
            </a:r>
            <a:r>
              <a:rPr lang="en-US" altLang="ko-KR" b="1" dirty="0" smtClean="0"/>
              <a:t>NULL ,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mname</a:t>
            </a:r>
            <a:r>
              <a:rPr lang="en-US" altLang="ko-KR" dirty="0" smtClean="0"/>
              <a:t>                   VARCHAR2(100)    </a:t>
            </a:r>
            <a:r>
              <a:rPr lang="en-US" altLang="ko-KR" b="1" dirty="0" smtClean="0"/>
              <a:t>NOT NULL,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mprice</a:t>
            </a:r>
            <a:r>
              <a:rPr lang="en-US" altLang="ko-KR" dirty="0" smtClean="0"/>
              <a:t>                    VARCHAR2(100)         </a:t>
            </a:r>
            <a:r>
              <a:rPr lang="en-US" altLang="ko-KR" b="1" dirty="0" smtClean="0"/>
              <a:t>NOT NULL,</a:t>
            </a:r>
          </a:p>
          <a:p>
            <a:r>
              <a:rPr lang="en-US" altLang="ko-KR" b="1" dirty="0" smtClean="0"/>
              <a:t>CONSTRAINT </a:t>
            </a:r>
            <a:r>
              <a:rPr lang="en-US" altLang="ko-KR" b="1" dirty="0" err="1" smtClean="0"/>
              <a:t>menu_restno_fk</a:t>
            </a:r>
            <a:endParaRPr lang="en-US" altLang="ko-KR" b="1" dirty="0" smtClean="0"/>
          </a:p>
          <a:p>
            <a:r>
              <a:rPr lang="en-US" altLang="ko-KR" b="1" dirty="0" smtClean="0"/>
              <a:t>FOREIGN KEY (</a:t>
            </a:r>
            <a:r>
              <a:rPr lang="en-US" altLang="ko-KR" b="1" dirty="0" err="1" smtClean="0"/>
              <a:t>restno</a:t>
            </a:r>
            <a:r>
              <a:rPr lang="en-US" altLang="ko-KR" b="1" dirty="0" smtClean="0"/>
              <a:t>) REFERENCES </a:t>
            </a:r>
            <a:r>
              <a:rPr lang="en-US" altLang="ko-KR" b="1" dirty="0" err="1" smtClean="0"/>
              <a:t>restrnts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restno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ON DELETE CASCADE</a:t>
            </a:r>
          </a:p>
          <a:p>
            <a:r>
              <a:rPr lang="en-US" altLang="ko-KR" dirty="0" smtClean="0"/>
              <a:t>);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TABLE menu is '</a:t>
            </a:r>
            <a:r>
              <a:rPr lang="ko-KR" altLang="en-US" b="1" dirty="0" smtClean="0"/>
              <a:t>메뉴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menu.menuno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메뉴번호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menu.restno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음식점 번호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menu.mname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메뉴이름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menu.mprice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메뉴가격</a:t>
            </a:r>
            <a:r>
              <a:rPr lang="en-US" altLang="ko-KR" b="1" dirty="0" smtClean="0"/>
              <a:t>';</a:t>
            </a:r>
          </a:p>
        </p:txBody>
      </p:sp>
    </p:spTree>
    <p:extLst>
      <p:ext uri="{BB962C8B-B14F-4D97-AF65-F5344CB8AC3E}">
        <p14:creationId xmlns="" xmlns:p14="http://schemas.microsoft.com/office/powerpoint/2010/main" val="26075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8)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en-US" altLang="ko-KR" sz="1800" b="1" dirty="0" err="1" smtClean="0">
                <a:solidFill>
                  <a:srgbClr val="1D2B37"/>
                </a:solidFill>
                <a:latin typeface="+mj-ea"/>
                <a:cs typeface="SM KGothic Std Regular"/>
              </a:rPr>
              <a:t>rattachfile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106424"/>
            <a:ext cx="76626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DROP TABLE </a:t>
            </a:r>
            <a:r>
              <a:rPr lang="en-US" altLang="ko-KR" b="1" dirty="0" err="1" smtClean="0"/>
              <a:t>rattachfile</a:t>
            </a:r>
            <a:r>
              <a:rPr lang="en-US" altLang="ko-KR" b="1" dirty="0" smtClean="0"/>
              <a:t>;</a:t>
            </a:r>
          </a:p>
          <a:p>
            <a:r>
              <a:rPr lang="en-US" altLang="ko-KR" b="1" dirty="0" smtClean="0"/>
              <a:t>CREATE TABLE </a:t>
            </a:r>
            <a:r>
              <a:rPr lang="en-US" altLang="ko-KR" b="1" dirty="0" err="1" smtClean="0"/>
              <a:t>rattachfile</a:t>
            </a:r>
            <a:r>
              <a:rPr lang="en-US" altLang="ko-KR" b="1" dirty="0" smtClean="0"/>
              <a:t>(</a:t>
            </a:r>
          </a:p>
          <a:p>
            <a:r>
              <a:rPr lang="en-US" altLang="ko-KR" dirty="0" err="1" smtClean="0"/>
              <a:t>attachfileno</a:t>
            </a:r>
            <a:r>
              <a:rPr lang="en-US" altLang="ko-KR" dirty="0" smtClean="0"/>
              <a:t>                  NUMBER(10) </a:t>
            </a:r>
            <a:r>
              <a:rPr lang="en-US" altLang="ko-KR" b="1" dirty="0" smtClean="0"/>
              <a:t>NOT NULL PRIMARY KEY,</a:t>
            </a:r>
          </a:p>
          <a:p>
            <a:r>
              <a:rPr lang="en-US" altLang="ko-KR" dirty="0" err="1" smtClean="0"/>
              <a:t>restno</a:t>
            </a:r>
            <a:r>
              <a:rPr lang="en-US" altLang="ko-KR" dirty="0" smtClean="0"/>
              <a:t>                          NUMBER(10) </a:t>
            </a:r>
            <a:r>
              <a:rPr lang="en-US" altLang="ko-KR" b="1" dirty="0" smtClean="0"/>
              <a:t>NULL ,</a:t>
            </a:r>
          </a:p>
          <a:p>
            <a:r>
              <a:rPr lang="en-US" altLang="ko-KR" dirty="0" err="1" smtClean="0"/>
              <a:t>fname</a:t>
            </a:r>
            <a:r>
              <a:rPr lang="en-US" altLang="ko-KR" dirty="0" smtClean="0"/>
              <a:t>                         VARCHAR2(100) </a:t>
            </a:r>
            <a:r>
              <a:rPr lang="en-US" altLang="ko-KR" b="1" dirty="0" smtClean="0"/>
              <a:t>NOT NULL,</a:t>
            </a:r>
          </a:p>
          <a:p>
            <a:r>
              <a:rPr lang="en-US" altLang="ko-KR" dirty="0" err="1" smtClean="0"/>
              <a:t>fupname</a:t>
            </a:r>
            <a:r>
              <a:rPr lang="en-US" altLang="ko-KR" dirty="0" smtClean="0"/>
              <a:t>                      VARCHAR2(100) </a:t>
            </a:r>
            <a:r>
              <a:rPr lang="en-US" altLang="ko-KR" b="1" dirty="0" smtClean="0"/>
              <a:t>NOT NULL,</a:t>
            </a:r>
          </a:p>
          <a:p>
            <a:r>
              <a:rPr lang="en-US" altLang="ko-KR" dirty="0" smtClean="0"/>
              <a:t>thumb                         VARCHAR2(100) </a:t>
            </a:r>
            <a:r>
              <a:rPr lang="en-US" altLang="ko-KR" b="1" dirty="0" smtClean="0"/>
              <a:t>NULL ,</a:t>
            </a:r>
          </a:p>
          <a:p>
            <a:r>
              <a:rPr lang="en-US" altLang="ko-KR" dirty="0" err="1" smtClean="0"/>
              <a:t>fsize</a:t>
            </a:r>
            <a:r>
              <a:rPr lang="en-US" altLang="ko-KR" dirty="0" smtClean="0"/>
              <a:t>                         NUMBER(10) </a:t>
            </a:r>
            <a:r>
              <a:rPr lang="en-US" altLang="ko-KR" b="1" dirty="0" smtClean="0"/>
              <a:t>DEFAULT 0 NOT NULL,</a:t>
            </a:r>
          </a:p>
          <a:p>
            <a:r>
              <a:rPr lang="en-US" altLang="ko-KR" b="1" dirty="0" smtClean="0"/>
              <a:t>CONSTRAINT </a:t>
            </a:r>
            <a:r>
              <a:rPr lang="en-US" altLang="ko-KR" b="1" dirty="0" err="1" smtClean="0"/>
              <a:t>rattachfile_restno_fk</a:t>
            </a:r>
            <a:endParaRPr lang="en-US" altLang="ko-KR" b="1" dirty="0" smtClean="0"/>
          </a:p>
          <a:p>
            <a:r>
              <a:rPr lang="en-US" altLang="ko-KR" b="1" dirty="0" smtClean="0"/>
              <a:t>FOREIGN KEY (</a:t>
            </a:r>
            <a:r>
              <a:rPr lang="en-US" altLang="ko-KR" b="1" dirty="0" err="1" smtClean="0"/>
              <a:t>restno</a:t>
            </a:r>
            <a:r>
              <a:rPr lang="en-US" altLang="ko-KR" b="1" dirty="0" smtClean="0"/>
              <a:t>) REFERENCES </a:t>
            </a:r>
            <a:r>
              <a:rPr lang="en-US" altLang="ko-KR" b="1" dirty="0" err="1" smtClean="0"/>
              <a:t>restrnts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restno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ON DELETE CASCADE</a:t>
            </a:r>
          </a:p>
          <a:p>
            <a:r>
              <a:rPr lang="en-US" altLang="ko-KR" dirty="0" smtClean="0"/>
              <a:t>);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TABLE </a:t>
            </a:r>
            <a:r>
              <a:rPr lang="en-US" altLang="ko-KR" b="1" dirty="0" err="1" smtClean="0"/>
              <a:t>rattachfile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첨부파일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rattachfile.attachfileno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첨부파일번호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rattachfile.restno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음식점 번호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rattachfile.fname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원본 파일명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rattachfile.fupname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업로드 파일명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rattachfile.thumb</a:t>
            </a:r>
            <a:r>
              <a:rPr lang="en-US" altLang="ko-KR" b="1" dirty="0" smtClean="0"/>
              <a:t> is 'Thumb </a:t>
            </a:r>
            <a:r>
              <a:rPr lang="ko-KR" altLang="en-US" b="1" dirty="0" smtClean="0"/>
              <a:t>파일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rattachfile.fsize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파일 사이즈</a:t>
            </a:r>
            <a:r>
              <a:rPr lang="en-US" altLang="ko-KR" b="1" dirty="0" smtClean="0"/>
              <a:t>';</a:t>
            </a:r>
          </a:p>
        </p:txBody>
      </p:sp>
    </p:spTree>
    <p:extLst>
      <p:ext uri="{BB962C8B-B14F-4D97-AF65-F5344CB8AC3E}">
        <p14:creationId xmlns="" xmlns:p14="http://schemas.microsoft.com/office/powerpoint/2010/main" val="26075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9)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en-US" altLang="ko-KR" sz="1800" b="1" dirty="0" err="1" smtClean="0">
                <a:solidFill>
                  <a:srgbClr val="1D2B37"/>
                </a:solidFill>
                <a:latin typeface="+mj-ea"/>
                <a:cs typeface="SM KGothic Std Regular"/>
              </a:rPr>
              <a:t>rec_img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106424"/>
            <a:ext cx="76626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drop table </a:t>
            </a:r>
            <a:r>
              <a:rPr lang="en-US" altLang="ko-KR" b="1" dirty="0" err="1" smtClean="0"/>
              <a:t>rec_img</a:t>
            </a:r>
            <a:endParaRPr lang="en-US" altLang="ko-KR" b="1" dirty="0" smtClean="0"/>
          </a:p>
          <a:p>
            <a:r>
              <a:rPr lang="en-US" altLang="ko-KR" b="1" dirty="0" smtClean="0"/>
              <a:t>CREATE TABLE </a:t>
            </a:r>
            <a:r>
              <a:rPr lang="en-US" altLang="ko-KR" b="1" dirty="0" err="1" smtClean="0"/>
              <a:t>rec_img</a:t>
            </a:r>
            <a:r>
              <a:rPr lang="en-US" altLang="ko-KR" b="1" dirty="0" smtClean="0"/>
              <a:t>(</a:t>
            </a:r>
          </a:p>
          <a:p>
            <a:r>
              <a:rPr lang="en-US" altLang="ko-KR" dirty="0" err="1" smtClean="0"/>
              <a:t>img_no</a:t>
            </a:r>
            <a:r>
              <a:rPr lang="en-US" altLang="ko-KR" dirty="0" smtClean="0"/>
              <a:t>                        NUMBER(10) </a:t>
            </a:r>
            <a:r>
              <a:rPr lang="en-US" altLang="ko-KR" b="1" dirty="0" smtClean="0"/>
              <a:t>NOT NULL PRIMARY KEY,</a:t>
            </a:r>
          </a:p>
          <a:p>
            <a:r>
              <a:rPr lang="en-US" altLang="ko-KR" dirty="0" err="1" smtClean="0"/>
              <a:t>fname</a:t>
            </a:r>
            <a:r>
              <a:rPr lang="en-US" altLang="ko-KR" dirty="0" smtClean="0"/>
              <a:t>                         VARCHAR2(1000) </a:t>
            </a:r>
            <a:r>
              <a:rPr lang="en-US" altLang="ko-KR" b="1" dirty="0" smtClean="0"/>
              <a:t>NOT NULL,</a:t>
            </a:r>
          </a:p>
          <a:p>
            <a:r>
              <a:rPr lang="en-US" altLang="ko-KR" dirty="0" err="1" smtClean="0"/>
              <a:t>fupname</a:t>
            </a:r>
            <a:r>
              <a:rPr lang="en-US" altLang="ko-KR" dirty="0" smtClean="0"/>
              <a:t>                       VARCHAR2(1000) </a:t>
            </a:r>
            <a:r>
              <a:rPr lang="en-US" altLang="ko-KR" b="1" dirty="0" smtClean="0"/>
              <a:t>NOT NULL,</a:t>
            </a:r>
          </a:p>
          <a:p>
            <a:r>
              <a:rPr lang="en-US" altLang="ko-KR" dirty="0" smtClean="0"/>
              <a:t>thumb                         VARCHAR2(1000) </a:t>
            </a:r>
            <a:r>
              <a:rPr lang="en-US" altLang="ko-KR" b="1" dirty="0" smtClean="0"/>
              <a:t>NOT NULL,</a:t>
            </a:r>
          </a:p>
          <a:p>
            <a:r>
              <a:rPr lang="en-US" altLang="ko-KR" dirty="0" err="1" smtClean="0"/>
              <a:t>fsize</a:t>
            </a:r>
            <a:r>
              <a:rPr lang="en-US" altLang="ko-KR" dirty="0" smtClean="0"/>
              <a:t>                         NUMBER(10) </a:t>
            </a:r>
            <a:r>
              <a:rPr lang="en-US" altLang="ko-KR" b="1" dirty="0" smtClean="0"/>
              <a:t>NOT NULL,</a:t>
            </a:r>
          </a:p>
          <a:p>
            <a:r>
              <a:rPr lang="en-US" altLang="ko-KR" dirty="0" err="1" smtClean="0"/>
              <a:t>recom_no</a:t>
            </a:r>
            <a:r>
              <a:rPr lang="en-US" altLang="ko-KR" dirty="0" smtClean="0"/>
              <a:t>                      NUMBER(20) </a:t>
            </a:r>
            <a:r>
              <a:rPr lang="en-US" altLang="ko-KR" b="1" dirty="0" smtClean="0"/>
              <a:t>NULL ,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FOREIGN KEY (</a:t>
            </a:r>
            <a:r>
              <a:rPr lang="en-US" altLang="ko-KR" b="1" dirty="0" err="1" smtClean="0"/>
              <a:t>recom_no</a:t>
            </a:r>
            <a:r>
              <a:rPr lang="en-US" altLang="ko-KR" b="1" dirty="0" smtClean="0"/>
              <a:t>) REFERENCES </a:t>
            </a:r>
            <a:r>
              <a:rPr lang="en-US" altLang="ko-KR" b="1" dirty="0" err="1" smtClean="0"/>
              <a:t>recommand</a:t>
            </a:r>
            <a:r>
              <a:rPr lang="en-US" altLang="ko-KR" b="1" dirty="0" smtClean="0"/>
              <a:t> (</a:t>
            </a:r>
            <a:r>
              <a:rPr lang="en-US" altLang="ko-KR" b="1" dirty="0" err="1" smtClean="0"/>
              <a:t>recom_no</a:t>
            </a:r>
            <a:r>
              <a:rPr lang="en-US" altLang="ko-KR" b="1" dirty="0" smtClean="0"/>
              <a:t>) on delete cascade</a:t>
            </a:r>
          </a:p>
          <a:p>
            <a:r>
              <a:rPr lang="en-US" altLang="ko-KR" dirty="0" smtClean="0"/>
              <a:t>);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TABLE </a:t>
            </a:r>
            <a:r>
              <a:rPr lang="en-US" altLang="ko-KR" b="1" dirty="0" err="1" smtClean="0"/>
              <a:t>rec_img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선택첨부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rec_img.img_no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첨부번호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rec_img.fname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파일명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rec_img.fupname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업로드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rec_img.thumb</a:t>
            </a:r>
            <a:r>
              <a:rPr lang="en-US" altLang="ko-KR" b="1" dirty="0" smtClean="0"/>
              <a:t> is '</a:t>
            </a:r>
            <a:r>
              <a:rPr lang="ko-KR" altLang="en-US" b="1" dirty="0" err="1" smtClean="0"/>
              <a:t>썸브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rec_img.fsize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파일크기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rec_img.recom_no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추천 항목 번호</a:t>
            </a:r>
            <a:r>
              <a:rPr lang="en-US" altLang="ko-KR" b="1" dirty="0" smtClean="0"/>
              <a:t>';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6075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10)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en-US" altLang="ko-KR" sz="1800" b="1" dirty="0" err="1" smtClean="0">
                <a:solidFill>
                  <a:srgbClr val="1D2B37"/>
                </a:solidFill>
                <a:latin typeface="+mj-ea"/>
                <a:cs typeface="SM KGothic Std Regular"/>
              </a:rPr>
              <a:t>recommand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106424"/>
            <a:ext cx="76626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drop table </a:t>
            </a:r>
            <a:r>
              <a:rPr lang="en-US" altLang="ko-KR" b="1" dirty="0" err="1" smtClean="0"/>
              <a:t>recommand</a:t>
            </a:r>
            <a:endParaRPr lang="en-US" altLang="ko-KR" b="1" dirty="0" smtClean="0"/>
          </a:p>
          <a:p>
            <a:r>
              <a:rPr lang="en-US" altLang="ko-KR" b="1" dirty="0" smtClean="0"/>
              <a:t>CREATE TABLE </a:t>
            </a:r>
            <a:r>
              <a:rPr lang="en-US" altLang="ko-KR" b="1" dirty="0" err="1" smtClean="0"/>
              <a:t>recommand</a:t>
            </a:r>
            <a:r>
              <a:rPr lang="en-US" altLang="ko-KR" b="1" dirty="0" smtClean="0"/>
              <a:t>(</a:t>
            </a:r>
          </a:p>
          <a:p>
            <a:r>
              <a:rPr lang="en-US" altLang="ko-KR" dirty="0" err="1" smtClean="0"/>
              <a:t>recom_no</a:t>
            </a:r>
            <a:r>
              <a:rPr lang="en-US" altLang="ko-KR" dirty="0" smtClean="0"/>
              <a:t>                      NUMBER(10) </a:t>
            </a:r>
            <a:r>
              <a:rPr lang="en-US" altLang="ko-KR" b="1" dirty="0" smtClean="0"/>
              <a:t>NOT NULL PRIMARY KEY,</a:t>
            </a:r>
          </a:p>
          <a:p>
            <a:r>
              <a:rPr lang="en-US" altLang="ko-KR" dirty="0" smtClean="0"/>
              <a:t>content                       VARCHAR2(100) </a:t>
            </a:r>
            <a:r>
              <a:rPr lang="en-US" altLang="ko-KR" b="1" dirty="0" smtClean="0"/>
              <a:t>NOT NULL,</a:t>
            </a:r>
          </a:p>
          <a:p>
            <a:r>
              <a:rPr lang="en-US" altLang="ko-KR" dirty="0" err="1" smtClean="0"/>
              <a:t>cnt</a:t>
            </a:r>
            <a:r>
              <a:rPr lang="en-US" altLang="ko-KR" dirty="0" smtClean="0"/>
              <a:t>                           NUMBER(20) </a:t>
            </a:r>
            <a:r>
              <a:rPr lang="en-US" altLang="ko-KR" b="1" dirty="0" smtClean="0"/>
              <a:t>DEFAULT 0 NOT NULL,</a:t>
            </a:r>
          </a:p>
          <a:p>
            <a:r>
              <a:rPr lang="en-US" altLang="ko-KR" dirty="0" err="1" smtClean="0"/>
              <a:t>list_cnt</a:t>
            </a:r>
            <a:r>
              <a:rPr lang="en-US" altLang="ko-KR" dirty="0" smtClean="0"/>
              <a:t>                          NUMBER(20)     </a:t>
            </a:r>
            <a:r>
              <a:rPr lang="en-US" altLang="ko-KR" b="1" dirty="0" smtClean="0"/>
              <a:t>DEFAULT 1     NOT NULL,</a:t>
            </a:r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cho_no</a:t>
            </a:r>
            <a:r>
              <a:rPr lang="en-US" altLang="ko-KR" dirty="0" smtClean="0"/>
              <a:t>                            NUMBER(10)     </a:t>
            </a:r>
            <a:r>
              <a:rPr lang="en-US" altLang="ko-KR" b="1" dirty="0" smtClean="0"/>
              <a:t>NULL,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FOREIGN KEY (</a:t>
            </a:r>
            <a:r>
              <a:rPr lang="en-US" altLang="ko-KR" b="1" dirty="0" err="1" smtClean="0"/>
              <a:t>cho_no</a:t>
            </a:r>
            <a:r>
              <a:rPr lang="en-US" altLang="ko-KR" b="1" dirty="0" smtClean="0"/>
              <a:t>) REFERENCES choice (</a:t>
            </a:r>
            <a:r>
              <a:rPr lang="en-US" altLang="ko-KR" b="1" dirty="0" err="1" smtClean="0"/>
              <a:t>cho_no</a:t>
            </a:r>
            <a:r>
              <a:rPr lang="en-US" altLang="ko-KR" b="1" dirty="0" smtClean="0"/>
              <a:t>) on delete cascade</a:t>
            </a:r>
          </a:p>
          <a:p>
            <a:r>
              <a:rPr lang="en-US" altLang="ko-KR" dirty="0" smtClean="0"/>
              <a:t>);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TABLE </a:t>
            </a:r>
            <a:r>
              <a:rPr lang="en-US" altLang="ko-KR" b="1" dirty="0" err="1" smtClean="0"/>
              <a:t>recommand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추천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recommand.cho_no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선택 번호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recommand.recom_no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추천 번호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recommand.content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추천 내용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recommand.list_cnt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추천 항목 수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recommand.cnt is '</a:t>
            </a:r>
            <a:r>
              <a:rPr lang="ko-KR" altLang="en-US" b="1" dirty="0" smtClean="0"/>
              <a:t>추천 수</a:t>
            </a:r>
            <a:r>
              <a:rPr lang="en-US" altLang="ko-KR" b="1" dirty="0" smtClean="0"/>
              <a:t>';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6075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11)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en-US" altLang="ko-KR" sz="1800" b="1" dirty="0" err="1" smtClean="0"/>
              <a:t>rest_categrp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106424"/>
            <a:ext cx="76626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DROP TABLE </a:t>
            </a:r>
            <a:r>
              <a:rPr lang="en-US" altLang="ko-KR" b="1" dirty="0" err="1" smtClean="0"/>
              <a:t>rest_categrp</a:t>
            </a:r>
            <a:r>
              <a:rPr lang="en-US" altLang="ko-KR" b="1" dirty="0" smtClean="0"/>
              <a:t>;</a:t>
            </a:r>
          </a:p>
          <a:p>
            <a:endParaRPr lang="ko-KR" altLang="en-US" dirty="0" smtClean="0"/>
          </a:p>
          <a:p>
            <a:r>
              <a:rPr lang="en-US" altLang="ko-KR" b="1" dirty="0" smtClean="0"/>
              <a:t>CREATE TABLE </a:t>
            </a:r>
            <a:r>
              <a:rPr lang="en-US" altLang="ko-KR" b="1" dirty="0" err="1" smtClean="0"/>
              <a:t>rest_categrp</a:t>
            </a:r>
            <a:r>
              <a:rPr lang="en-US" altLang="ko-KR" b="1" dirty="0" smtClean="0"/>
              <a:t>(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rcateno</a:t>
            </a:r>
            <a:r>
              <a:rPr lang="en-US" altLang="ko-KR" dirty="0" smtClean="0"/>
              <a:t>                     NUMBER(10)     </a:t>
            </a:r>
            <a:r>
              <a:rPr lang="en-US" altLang="ko-KR" b="1" dirty="0" smtClean="0"/>
              <a:t>NOT NULL    PRIMARY KEY,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rcatename</a:t>
            </a:r>
            <a:r>
              <a:rPr lang="en-US" altLang="ko-KR" dirty="0" smtClean="0"/>
              <a:t>                      VARCHAR2(50)     </a:t>
            </a:r>
            <a:r>
              <a:rPr lang="en-US" altLang="ko-KR" b="1" dirty="0" smtClean="0"/>
              <a:t>NOT NULL,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rcnt</a:t>
            </a:r>
            <a:r>
              <a:rPr lang="en-US" altLang="ko-KR" dirty="0" smtClean="0"/>
              <a:t>                               NUMBER(10)    </a:t>
            </a:r>
            <a:r>
              <a:rPr lang="en-US" altLang="ko-KR" b="1" dirty="0" smtClean="0"/>
              <a:t>DEFAULT 0     NOT NULL            </a:t>
            </a:r>
          </a:p>
          <a:p>
            <a:r>
              <a:rPr lang="en-US" altLang="ko-KR" dirty="0" smtClean="0"/>
              <a:t>);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TABLE </a:t>
            </a:r>
            <a:r>
              <a:rPr lang="en-US" altLang="ko-KR" b="1" dirty="0" err="1" smtClean="0"/>
              <a:t>rest_categrp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음식점 분류 카테고리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rest_categrp.rcateno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분류 번호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rest_categrp.rcatename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분류명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rest_categrp.rcnt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등록된 음식점 수</a:t>
            </a:r>
            <a:r>
              <a:rPr lang="en-US" altLang="ko-KR" b="1" dirty="0" smtClean="0"/>
              <a:t>';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6075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12)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en-US" altLang="ko-KR" sz="1800" b="1" dirty="0" err="1" smtClean="0">
                <a:solidFill>
                  <a:srgbClr val="1D2B37"/>
                </a:solidFill>
                <a:latin typeface="+mj-ea"/>
                <a:cs typeface="SM KGothic Std Regular"/>
              </a:rPr>
              <a:t>restrnts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93" y="1106424"/>
            <a:ext cx="458316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DROP TABLE </a:t>
            </a:r>
            <a:r>
              <a:rPr lang="en-US" altLang="ko-KR" sz="1300" b="1" dirty="0" err="1" smtClean="0"/>
              <a:t>restrnts</a:t>
            </a:r>
            <a:r>
              <a:rPr lang="en-US" altLang="ko-KR" sz="1300" b="1" dirty="0" smtClean="0"/>
              <a:t>;</a:t>
            </a:r>
          </a:p>
          <a:p>
            <a:endParaRPr lang="en-US" altLang="ko-KR" sz="1300" b="1" dirty="0" smtClean="0"/>
          </a:p>
          <a:p>
            <a:r>
              <a:rPr lang="en-US" altLang="ko-KR" sz="1300" b="1" dirty="0" smtClean="0"/>
              <a:t>CREATE TABLE </a:t>
            </a:r>
            <a:r>
              <a:rPr lang="en-US" altLang="ko-KR" sz="1300" b="1" dirty="0" err="1" smtClean="0"/>
              <a:t>restrnts</a:t>
            </a:r>
            <a:r>
              <a:rPr lang="en-US" altLang="ko-KR" sz="1300" b="1" dirty="0" smtClean="0"/>
              <a:t>(</a:t>
            </a:r>
          </a:p>
          <a:p>
            <a:r>
              <a:rPr lang="en-US" altLang="ko-KR" sz="1300" dirty="0" err="1" smtClean="0"/>
              <a:t>restno</a:t>
            </a:r>
            <a:r>
              <a:rPr lang="en-US" altLang="ko-KR" sz="1300" dirty="0" smtClean="0"/>
              <a:t>                        NUMBER(10) </a:t>
            </a:r>
            <a:r>
              <a:rPr lang="en-US" altLang="ko-KR" sz="1300" b="1" dirty="0" smtClean="0"/>
              <a:t>NOT NULL PRIMARY KEY,</a:t>
            </a:r>
          </a:p>
          <a:p>
            <a:r>
              <a:rPr lang="en-US" altLang="ko-KR" sz="1300" dirty="0" err="1" smtClean="0"/>
              <a:t>rcateno</a:t>
            </a:r>
            <a:r>
              <a:rPr lang="en-US" altLang="ko-KR" sz="1300" dirty="0" smtClean="0"/>
              <a:t>                       NUMBER(10) </a:t>
            </a:r>
            <a:r>
              <a:rPr lang="en-US" altLang="ko-KR" sz="1300" b="1" dirty="0" smtClean="0"/>
              <a:t>NULL ,</a:t>
            </a:r>
          </a:p>
          <a:p>
            <a:r>
              <a:rPr lang="en-US" altLang="ko-KR" sz="1300" dirty="0" err="1" smtClean="0"/>
              <a:t>memberno</a:t>
            </a:r>
            <a:r>
              <a:rPr lang="en-US" altLang="ko-KR" sz="1300" dirty="0" smtClean="0"/>
              <a:t>                     NUMBER(10) </a:t>
            </a:r>
            <a:r>
              <a:rPr lang="en-US" altLang="ko-KR" sz="1300" b="1" dirty="0" smtClean="0"/>
              <a:t>NOT NULL,</a:t>
            </a:r>
          </a:p>
          <a:p>
            <a:r>
              <a:rPr lang="en-US" altLang="ko-KR" sz="1300" dirty="0" err="1" smtClean="0"/>
              <a:t>rname</a:t>
            </a:r>
            <a:r>
              <a:rPr lang="en-US" altLang="ko-KR" sz="1300" dirty="0" smtClean="0"/>
              <a:t>                          VARCHAR2(50) </a:t>
            </a:r>
            <a:r>
              <a:rPr lang="en-US" altLang="ko-KR" sz="1300" b="1" dirty="0" smtClean="0"/>
              <a:t>NOT NULL,</a:t>
            </a:r>
          </a:p>
          <a:p>
            <a:r>
              <a:rPr lang="en-US" altLang="ko-KR" sz="1300" dirty="0" err="1" smtClean="0"/>
              <a:t>rmain</a:t>
            </a:r>
            <a:r>
              <a:rPr lang="en-US" altLang="ko-KR" sz="1300" dirty="0" smtClean="0"/>
              <a:t>                            VARCHAR2(50)     </a:t>
            </a:r>
            <a:r>
              <a:rPr lang="en-US" altLang="ko-KR" sz="1300" b="1" dirty="0" smtClean="0"/>
              <a:t>NOT NULL,</a:t>
            </a:r>
          </a:p>
          <a:p>
            <a:r>
              <a:rPr lang="en-US" altLang="ko-KR" sz="1300" dirty="0" smtClean="0"/>
              <a:t>    </a:t>
            </a:r>
            <a:r>
              <a:rPr lang="en-US" altLang="ko-KR" sz="1300" dirty="0" err="1" smtClean="0"/>
              <a:t>rintro</a:t>
            </a:r>
            <a:r>
              <a:rPr lang="en-US" altLang="ko-KR" sz="1300" dirty="0" smtClean="0"/>
              <a:t>                             VARCHAR2(200)    </a:t>
            </a:r>
            <a:r>
              <a:rPr lang="en-US" altLang="ko-KR" sz="1300" b="1" dirty="0" smtClean="0"/>
              <a:t>NULL,</a:t>
            </a:r>
          </a:p>
          <a:p>
            <a:r>
              <a:rPr lang="en-US" altLang="ko-KR" sz="1300" dirty="0" smtClean="0"/>
              <a:t>    </a:t>
            </a:r>
            <a:r>
              <a:rPr lang="en-US" altLang="ko-KR" sz="1300" dirty="0" err="1" smtClean="0"/>
              <a:t>rtime</a:t>
            </a:r>
            <a:r>
              <a:rPr lang="en-US" altLang="ko-KR" sz="1300" dirty="0" smtClean="0"/>
              <a:t>                             VARCHAR2(100)     </a:t>
            </a:r>
            <a:r>
              <a:rPr lang="en-US" altLang="ko-KR" sz="1300" b="1" dirty="0" smtClean="0"/>
              <a:t>NOT NULL,</a:t>
            </a:r>
          </a:p>
          <a:p>
            <a:r>
              <a:rPr lang="en-US" altLang="ko-KR" sz="1300" dirty="0" smtClean="0"/>
              <a:t>    </a:t>
            </a:r>
            <a:r>
              <a:rPr lang="en-US" altLang="ko-KR" sz="1300" dirty="0" err="1" smtClean="0"/>
              <a:t>rcall</a:t>
            </a:r>
            <a:r>
              <a:rPr lang="en-US" altLang="ko-KR" sz="1300" dirty="0" smtClean="0"/>
              <a:t>                             VARCHAR2(50)     </a:t>
            </a:r>
            <a:r>
              <a:rPr lang="en-US" altLang="ko-KR" sz="1300" b="1" dirty="0" smtClean="0"/>
              <a:t>NOT NULL,</a:t>
            </a:r>
          </a:p>
          <a:p>
            <a:r>
              <a:rPr lang="en-US" altLang="ko-KR" sz="1300" dirty="0" err="1" smtClean="0"/>
              <a:t>rzipcode</a:t>
            </a:r>
            <a:r>
              <a:rPr lang="en-US" altLang="ko-KR" sz="1300" dirty="0" smtClean="0"/>
              <a:t>                       VARCHAR2(10) </a:t>
            </a:r>
            <a:r>
              <a:rPr lang="en-US" altLang="ko-KR" sz="1300" b="1" dirty="0" smtClean="0"/>
              <a:t>NOT NULL,</a:t>
            </a:r>
          </a:p>
          <a:p>
            <a:r>
              <a:rPr lang="en-US" altLang="ko-KR" sz="1300" dirty="0" smtClean="0"/>
              <a:t>raddress1                        VARCHAR2(100)    </a:t>
            </a:r>
            <a:r>
              <a:rPr lang="en-US" altLang="ko-KR" sz="1300" b="1" dirty="0" smtClean="0"/>
              <a:t>NOT NULL,</a:t>
            </a:r>
          </a:p>
          <a:p>
            <a:r>
              <a:rPr lang="en-US" altLang="ko-KR" sz="1300" dirty="0" smtClean="0"/>
              <a:t>raddress2                        VARCHAR2(100)    </a:t>
            </a:r>
            <a:r>
              <a:rPr lang="en-US" altLang="ko-KR" sz="1300" b="1" dirty="0" smtClean="0"/>
              <a:t>NOT NULL,</a:t>
            </a:r>
          </a:p>
          <a:p>
            <a:r>
              <a:rPr lang="en-US" altLang="ko-KR" sz="1300" dirty="0" err="1" smtClean="0"/>
              <a:t>rword</a:t>
            </a:r>
            <a:r>
              <a:rPr lang="en-US" altLang="ko-KR" sz="1300" dirty="0" smtClean="0"/>
              <a:t>                             VARCHAR2(50)    </a:t>
            </a:r>
            <a:r>
              <a:rPr lang="en-US" altLang="ko-KR" sz="1300" b="1" dirty="0" smtClean="0"/>
              <a:t>NULL,</a:t>
            </a:r>
          </a:p>
          <a:p>
            <a:r>
              <a:rPr lang="en-US" altLang="ko-KR" sz="1300" dirty="0" err="1" smtClean="0"/>
              <a:t>rrecom</a:t>
            </a:r>
            <a:r>
              <a:rPr lang="en-US" altLang="ko-KR" sz="1300" dirty="0" smtClean="0"/>
              <a:t>                           NUMBER(10)       </a:t>
            </a:r>
            <a:r>
              <a:rPr lang="en-US" altLang="ko-KR" sz="1300" b="1" dirty="0" smtClean="0"/>
              <a:t>DEFAULT 0    NOT NULL,</a:t>
            </a:r>
          </a:p>
          <a:p>
            <a:r>
              <a:rPr lang="en-US" altLang="ko-KR" sz="1300" dirty="0" smtClean="0"/>
              <a:t>    </a:t>
            </a:r>
            <a:r>
              <a:rPr lang="en-US" altLang="ko-KR" sz="1300" dirty="0" err="1" smtClean="0"/>
              <a:t>rcnt</a:t>
            </a:r>
            <a:r>
              <a:rPr lang="en-US" altLang="ko-KR" sz="1300" dirty="0" smtClean="0"/>
              <a:t>                               NUMBER(10)       </a:t>
            </a:r>
            <a:r>
              <a:rPr lang="en-US" altLang="ko-KR" sz="1300" b="1" dirty="0" smtClean="0"/>
              <a:t>DEFAULT 0    NOT NULL,</a:t>
            </a:r>
          </a:p>
          <a:p>
            <a:r>
              <a:rPr lang="en-US" altLang="ko-KR" sz="1300" dirty="0" smtClean="0"/>
              <a:t>    </a:t>
            </a:r>
            <a:r>
              <a:rPr lang="en-US" altLang="ko-KR" sz="1300" dirty="0" err="1" smtClean="0"/>
              <a:t>reviewcnt</a:t>
            </a:r>
            <a:r>
              <a:rPr lang="en-US" altLang="ko-KR" sz="1300" dirty="0" smtClean="0"/>
              <a:t>                       NUMBER(10)        </a:t>
            </a:r>
            <a:r>
              <a:rPr lang="en-US" altLang="ko-KR" sz="1300" b="1" dirty="0" smtClean="0"/>
              <a:t>DEFAULT 0     NOT NULL,</a:t>
            </a:r>
          </a:p>
          <a:p>
            <a:r>
              <a:rPr lang="en-US" altLang="ko-KR" sz="1300" dirty="0" smtClean="0"/>
              <a:t>    </a:t>
            </a:r>
            <a:r>
              <a:rPr lang="en-US" altLang="ko-KR" sz="1300" dirty="0" err="1" smtClean="0"/>
              <a:t>fname</a:t>
            </a:r>
            <a:r>
              <a:rPr lang="en-US" altLang="ko-KR" sz="1300" dirty="0" smtClean="0"/>
              <a:t>                            VARCHAR2(100)         </a:t>
            </a:r>
            <a:r>
              <a:rPr lang="en-US" altLang="ko-KR" sz="1300" b="1" dirty="0" smtClean="0"/>
              <a:t>NOT NULL,</a:t>
            </a:r>
          </a:p>
          <a:p>
            <a:r>
              <a:rPr lang="en-US" altLang="ko-KR" sz="1300" dirty="0" smtClean="0"/>
              <a:t>    </a:t>
            </a:r>
            <a:r>
              <a:rPr lang="en-US" altLang="ko-KR" sz="1300" dirty="0" err="1" smtClean="0"/>
              <a:t>fupname</a:t>
            </a:r>
            <a:r>
              <a:rPr lang="en-US" altLang="ko-KR" sz="1300" dirty="0" smtClean="0"/>
              <a:t>                        VARCHAR2(100)         </a:t>
            </a:r>
            <a:r>
              <a:rPr lang="en-US" altLang="ko-KR" sz="1300" b="1" dirty="0" smtClean="0"/>
              <a:t>NOT NULL,</a:t>
            </a:r>
          </a:p>
          <a:p>
            <a:r>
              <a:rPr lang="en-US" altLang="ko-KR" sz="1300" dirty="0" smtClean="0"/>
              <a:t>    thumb                           VARCHAR2(100)         </a:t>
            </a:r>
            <a:r>
              <a:rPr lang="en-US" altLang="ko-KR" sz="1300" b="1" dirty="0" smtClean="0"/>
              <a:t>NULL ,</a:t>
            </a:r>
          </a:p>
          <a:p>
            <a:r>
              <a:rPr lang="en-US" altLang="ko-KR" sz="1300" dirty="0" smtClean="0"/>
              <a:t>    </a:t>
            </a:r>
            <a:r>
              <a:rPr lang="en-US" altLang="ko-KR" sz="1300" dirty="0" err="1" smtClean="0"/>
              <a:t>fsize</a:t>
            </a:r>
            <a:r>
              <a:rPr lang="en-US" altLang="ko-KR" sz="1300" dirty="0" smtClean="0"/>
              <a:t>                              NUMBER(10)         </a:t>
            </a:r>
            <a:r>
              <a:rPr lang="en-US" altLang="ko-KR" sz="1300" b="1" dirty="0" smtClean="0"/>
              <a:t>DEFAULT 0         NOT NULL,</a:t>
            </a:r>
          </a:p>
          <a:p>
            <a:r>
              <a:rPr lang="en-US" altLang="ko-KR" sz="1300" dirty="0" smtClean="0"/>
              <a:t>  </a:t>
            </a:r>
            <a:r>
              <a:rPr lang="en-US" altLang="ko-KR" sz="1300" b="1" dirty="0" smtClean="0"/>
              <a:t>FOREIGN KEY (</a:t>
            </a:r>
            <a:r>
              <a:rPr lang="en-US" altLang="ko-KR" sz="1300" b="1" dirty="0" err="1" smtClean="0"/>
              <a:t>rcateno</a:t>
            </a:r>
            <a:r>
              <a:rPr lang="en-US" altLang="ko-KR" sz="1300" b="1" dirty="0" smtClean="0"/>
              <a:t>) REFERENCES </a:t>
            </a:r>
            <a:r>
              <a:rPr lang="en-US" altLang="ko-KR" sz="1300" b="1" dirty="0" err="1" smtClean="0"/>
              <a:t>rest_categrp</a:t>
            </a:r>
            <a:r>
              <a:rPr lang="en-US" altLang="ko-KR" sz="1300" b="1" dirty="0" smtClean="0"/>
              <a:t> (</a:t>
            </a:r>
            <a:r>
              <a:rPr lang="en-US" altLang="ko-KR" sz="1300" b="1" dirty="0" err="1" smtClean="0"/>
              <a:t>rcateno</a:t>
            </a:r>
            <a:r>
              <a:rPr lang="en-US" altLang="ko-KR" sz="1300" b="1" dirty="0" smtClean="0"/>
              <a:t>)</a:t>
            </a:r>
          </a:p>
          <a:p>
            <a:r>
              <a:rPr lang="en-US" altLang="ko-KR" sz="1300" dirty="0" smtClean="0"/>
              <a:t>);</a:t>
            </a:r>
          </a:p>
          <a:p>
            <a:endParaRPr lang="ko-KR" altLang="en-US" sz="1300" dirty="0" smtClean="0"/>
          </a:p>
          <a:p>
            <a:endParaRPr lang="ko-KR" altLang="en-US" sz="1300" dirty="0"/>
          </a:p>
        </p:txBody>
      </p:sp>
      <p:sp>
        <p:nvSpPr>
          <p:cNvPr id="6" name="TextBox 5"/>
          <p:cNvSpPr txBox="1"/>
          <p:nvPr/>
        </p:nvSpPr>
        <p:spPr>
          <a:xfrm>
            <a:off x="4785756" y="1258824"/>
            <a:ext cx="43582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TABLE </a:t>
            </a:r>
            <a:r>
              <a:rPr lang="en-US" altLang="ko-KR" sz="1300" b="1" dirty="0" err="1" smtClean="0"/>
              <a:t>restrnts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음식점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restrnts.restno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음식점 번호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restrnts.rcateno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분류 번호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restrnts.memberno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점주 번호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restrnts.rname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음식점 이름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restrnts.rmain</a:t>
            </a:r>
            <a:r>
              <a:rPr lang="en-US" altLang="ko-KR" sz="1300" b="1" dirty="0" smtClean="0"/>
              <a:t> is '</a:t>
            </a:r>
            <a:r>
              <a:rPr lang="ko-KR" altLang="en-US" sz="1300" b="1" dirty="0" err="1" smtClean="0"/>
              <a:t>메인요리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restrnts.rintro</a:t>
            </a:r>
            <a:r>
              <a:rPr lang="en-US" altLang="ko-KR" sz="1300" b="1" dirty="0" smtClean="0"/>
              <a:t> is '</a:t>
            </a:r>
            <a:r>
              <a:rPr lang="ko-KR" altLang="en-US" sz="1300" b="1" dirty="0" err="1" smtClean="0"/>
              <a:t>한줄소개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restrnts.rtime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영업시간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restrnts.rcall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전화번호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restrnts.rzipcode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음식점 우편번호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restrnts.raddress1 is '</a:t>
            </a:r>
            <a:r>
              <a:rPr lang="ko-KR" altLang="en-US" sz="1300" b="1" dirty="0" smtClean="0"/>
              <a:t>음식점 주소</a:t>
            </a:r>
            <a:r>
              <a:rPr lang="en-US" altLang="ko-KR" sz="1300" b="1" dirty="0" smtClean="0"/>
              <a:t>1';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restrnts.raddress2 is '</a:t>
            </a:r>
            <a:r>
              <a:rPr lang="ko-KR" altLang="en-US" sz="1300" b="1" dirty="0" smtClean="0"/>
              <a:t>음식점 주소</a:t>
            </a:r>
            <a:r>
              <a:rPr lang="en-US" altLang="ko-KR" sz="1300" b="1" dirty="0" smtClean="0"/>
              <a:t>2';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restrnts.rword</a:t>
            </a:r>
            <a:r>
              <a:rPr lang="en-US" altLang="ko-KR" sz="1300" b="1" dirty="0" smtClean="0"/>
              <a:t> is '</a:t>
            </a:r>
            <a:r>
              <a:rPr lang="ko-KR" altLang="en-US" sz="1300" b="1" dirty="0" err="1" smtClean="0"/>
              <a:t>검색어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restrnts.rrecom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추천수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restrnts.rcnt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조회수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restrnts.reviewcnt</a:t>
            </a:r>
            <a:r>
              <a:rPr lang="en-US" altLang="ko-KR" sz="1300" b="1" dirty="0" smtClean="0"/>
              <a:t> is '</a:t>
            </a:r>
            <a:r>
              <a:rPr lang="ko-KR" altLang="en-US" sz="1300" b="1" dirty="0" err="1" smtClean="0"/>
              <a:t>리뷰수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restrnts.fname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원본 파일명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restrnts.fupname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업로드 파일명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restrnts.thumb</a:t>
            </a:r>
            <a:r>
              <a:rPr lang="en-US" altLang="ko-KR" sz="1300" b="1" dirty="0" smtClean="0"/>
              <a:t> is 'Thumb </a:t>
            </a:r>
            <a:r>
              <a:rPr lang="ko-KR" altLang="en-US" sz="1300" b="1" dirty="0" smtClean="0"/>
              <a:t>파일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restrnts.fsize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파일 사이즈</a:t>
            </a:r>
            <a:r>
              <a:rPr lang="en-US" altLang="ko-KR" sz="1300" b="1" dirty="0" smtClean="0"/>
              <a:t>';</a:t>
            </a:r>
            <a:endParaRPr lang="ko-KR" altLang="en-US" sz="1300" dirty="0"/>
          </a:p>
        </p:txBody>
      </p:sp>
    </p:spTree>
    <p:extLst>
      <p:ext uri="{BB962C8B-B14F-4D97-AF65-F5344CB8AC3E}">
        <p14:creationId xmlns="" xmlns:p14="http://schemas.microsoft.com/office/powerpoint/2010/main" val="26075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13)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review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106424"/>
            <a:ext cx="76626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DROP TABLE review;</a:t>
            </a:r>
          </a:p>
          <a:p>
            <a:endParaRPr lang="ko-KR" altLang="en-US" sz="1400" dirty="0" smtClean="0"/>
          </a:p>
          <a:p>
            <a:r>
              <a:rPr lang="en-US" altLang="ko-KR" sz="1400" b="1" dirty="0" smtClean="0"/>
              <a:t>CREATE TABLE review(</a:t>
            </a:r>
          </a:p>
          <a:p>
            <a:r>
              <a:rPr lang="en-US" altLang="ko-KR" sz="1400" dirty="0" err="1" smtClean="0"/>
              <a:t>reviewno</a:t>
            </a:r>
            <a:r>
              <a:rPr lang="en-US" altLang="ko-KR" sz="1400" dirty="0" smtClean="0"/>
              <a:t>                        NUMBER(10) </a:t>
            </a:r>
            <a:r>
              <a:rPr lang="en-US" altLang="ko-KR" sz="1400" b="1" dirty="0" smtClean="0"/>
              <a:t>NOT NULL PRIMARY KEY,</a:t>
            </a:r>
          </a:p>
          <a:p>
            <a:r>
              <a:rPr lang="en-US" altLang="ko-KR" sz="1400" dirty="0" err="1" smtClean="0"/>
              <a:t>restno</a:t>
            </a:r>
            <a:r>
              <a:rPr lang="en-US" altLang="ko-KR" sz="1400" dirty="0" smtClean="0"/>
              <a:t>                   NUMBER(10)</a:t>
            </a:r>
            <a:r>
              <a:rPr lang="en-US" altLang="ko-KR" sz="1400" b="1" dirty="0" smtClean="0"/>
              <a:t>NOT NULL ,</a:t>
            </a:r>
          </a:p>
          <a:p>
            <a:r>
              <a:rPr lang="en-US" altLang="ko-KR" sz="1400" dirty="0" err="1" smtClean="0"/>
              <a:t>memberno</a:t>
            </a:r>
            <a:r>
              <a:rPr lang="en-US" altLang="ko-KR" sz="1400" dirty="0" smtClean="0"/>
              <a:t>                    NUMBER(6) </a:t>
            </a:r>
            <a:r>
              <a:rPr lang="en-US" altLang="ko-KR" sz="1400" b="1" dirty="0" smtClean="0"/>
              <a:t>NOT NULL ,</a:t>
            </a:r>
          </a:p>
          <a:p>
            <a:r>
              <a:rPr lang="en-US" altLang="ko-KR" sz="1400" dirty="0" smtClean="0"/>
              <a:t>content                       VARCHAR2(1000) </a:t>
            </a:r>
            <a:r>
              <a:rPr lang="en-US" altLang="ko-KR" sz="1400" b="1" dirty="0" smtClean="0"/>
              <a:t>NOT NULL,</a:t>
            </a:r>
          </a:p>
          <a:p>
            <a:r>
              <a:rPr lang="en-US" altLang="ko-KR" sz="1400" dirty="0" err="1" smtClean="0"/>
              <a:t>passwd</a:t>
            </a:r>
            <a:r>
              <a:rPr lang="en-US" altLang="ko-KR" sz="1400" dirty="0" smtClean="0"/>
              <a:t>                        VARCHAR2(20) </a:t>
            </a:r>
            <a:r>
              <a:rPr lang="en-US" altLang="ko-KR" sz="1400" b="1" dirty="0" smtClean="0"/>
              <a:t>NOT NULL,</a:t>
            </a:r>
          </a:p>
          <a:p>
            <a:r>
              <a:rPr lang="en-US" altLang="ko-KR" sz="1400" dirty="0" err="1" smtClean="0"/>
              <a:t>rdate</a:t>
            </a:r>
            <a:r>
              <a:rPr lang="en-US" altLang="ko-KR" sz="1400" dirty="0" smtClean="0"/>
              <a:t>                              </a:t>
            </a:r>
            <a:r>
              <a:rPr lang="en-US" altLang="ko-KR" sz="1400" b="1" dirty="0" smtClean="0"/>
              <a:t>DATE NOT NULL,</a:t>
            </a:r>
          </a:p>
          <a:p>
            <a:r>
              <a:rPr lang="en-US" altLang="ko-KR" sz="1400" b="1" dirty="0" smtClean="0"/>
              <a:t>CONSTRAINT </a:t>
            </a:r>
            <a:r>
              <a:rPr lang="en-US" altLang="ko-KR" sz="1400" b="1" dirty="0" err="1" smtClean="0"/>
              <a:t>review_restno_fk</a:t>
            </a:r>
            <a:endParaRPr lang="en-US" altLang="ko-KR" sz="1400" b="1" dirty="0" smtClean="0"/>
          </a:p>
          <a:p>
            <a:r>
              <a:rPr lang="en-US" altLang="ko-KR" sz="1400" dirty="0" smtClean="0"/>
              <a:t>  </a:t>
            </a:r>
            <a:r>
              <a:rPr lang="en-US" altLang="ko-KR" sz="1400" b="1" dirty="0" smtClean="0"/>
              <a:t>FOREIGN KEY (</a:t>
            </a:r>
            <a:r>
              <a:rPr lang="en-US" altLang="ko-KR" sz="1400" b="1" dirty="0" err="1" smtClean="0"/>
              <a:t>restno</a:t>
            </a:r>
            <a:r>
              <a:rPr lang="en-US" altLang="ko-KR" sz="1400" b="1" dirty="0" smtClean="0"/>
              <a:t>) REFERENCES </a:t>
            </a:r>
            <a:r>
              <a:rPr lang="en-US" altLang="ko-KR" sz="1400" b="1" dirty="0" err="1" smtClean="0"/>
              <a:t>restrnts</a:t>
            </a:r>
            <a:r>
              <a:rPr lang="en-US" altLang="ko-KR" sz="1400" b="1" dirty="0" smtClean="0"/>
              <a:t> (</a:t>
            </a:r>
            <a:r>
              <a:rPr lang="en-US" altLang="ko-KR" sz="1400" b="1" dirty="0" err="1" smtClean="0"/>
              <a:t>restno</a:t>
            </a:r>
            <a:r>
              <a:rPr lang="en-US" altLang="ko-KR" sz="1400" b="1" dirty="0" smtClean="0"/>
              <a:t>)</a:t>
            </a:r>
          </a:p>
          <a:p>
            <a:r>
              <a:rPr lang="en-US" altLang="ko-KR" sz="1400" dirty="0" smtClean="0"/>
              <a:t>  </a:t>
            </a:r>
            <a:r>
              <a:rPr lang="en-US" altLang="ko-KR" sz="1400" b="1" dirty="0" smtClean="0"/>
              <a:t>ON DELETE CASCADE,</a:t>
            </a:r>
          </a:p>
          <a:p>
            <a:r>
              <a:rPr lang="en-US" altLang="ko-KR" sz="1400" dirty="0" smtClean="0"/>
              <a:t>  </a:t>
            </a:r>
            <a:r>
              <a:rPr lang="en-US" altLang="ko-KR" sz="1400" b="1" dirty="0" smtClean="0"/>
              <a:t>CONSTRAINT </a:t>
            </a:r>
            <a:r>
              <a:rPr lang="en-US" altLang="ko-KR" sz="1400" b="1" dirty="0" err="1" smtClean="0"/>
              <a:t>review_memberno_fk</a:t>
            </a:r>
            <a:endParaRPr lang="en-US" altLang="ko-KR" sz="1400" b="1" dirty="0" smtClean="0"/>
          </a:p>
          <a:p>
            <a:r>
              <a:rPr lang="en-US" altLang="ko-KR" sz="1400" dirty="0" smtClean="0"/>
              <a:t>  </a:t>
            </a:r>
            <a:r>
              <a:rPr lang="en-US" altLang="ko-KR" sz="1400" b="1" dirty="0" smtClean="0"/>
              <a:t>FOREIGN KEY (</a:t>
            </a:r>
            <a:r>
              <a:rPr lang="en-US" altLang="ko-KR" sz="1400" b="1" dirty="0" err="1" smtClean="0"/>
              <a:t>memberno</a:t>
            </a:r>
            <a:r>
              <a:rPr lang="en-US" altLang="ko-KR" sz="1400" b="1" dirty="0" smtClean="0"/>
              <a:t>) REFERENCES members (</a:t>
            </a:r>
            <a:r>
              <a:rPr lang="en-US" altLang="ko-KR" sz="1400" b="1" dirty="0" err="1" smtClean="0"/>
              <a:t>memberno</a:t>
            </a:r>
            <a:r>
              <a:rPr lang="en-US" altLang="ko-KR" sz="1400" b="1" dirty="0" smtClean="0"/>
              <a:t>)</a:t>
            </a:r>
          </a:p>
          <a:p>
            <a:r>
              <a:rPr lang="en-US" altLang="ko-KR" sz="1400" dirty="0" smtClean="0"/>
              <a:t>  </a:t>
            </a:r>
            <a:r>
              <a:rPr lang="en-US" altLang="ko-KR" sz="1400" b="1" dirty="0" smtClean="0"/>
              <a:t>ON DELETE CASCADE</a:t>
            </a:r>
          </a:p>
          <a:p>
            <a:r>
              <a:rPr lang="en-US" altLang="ko-KR" sz="1400" dirty="0" smtClean="0"/>
              <a:t>);</a:t>
            </a:r>
          </a:p>
          <a:p>
            <a:endParaRPr lang="ko-KR" altLang="en-US" sz="1400" dirty="0" smtClean="0"/>
          </a:p>
          <a:p>
            <a:r>
              <a:rPr lang="en-US" altLang="ko-KR" sz="1400" dirty="0" smtClean="0"/>
              <a:t>COMMENT </a:t>
            </a:r>
            <a:r>
              <a:rPr lang="en-US" altLang="ko-KR" sz="1400" b="1" dirty="0" smtClean="0"/>
              <a:t>ON TABLE review is '</a:t>
            </a:r>
            <a:r>
              <a:rPr lang="ko-KR" altLang="en-US" sz="1400" b="1" dirty="0" err="1" smtClean="0"/>
              <a:t>댓글</a:t>
            </a:r>
            <a:r>
              <a:rPr lang="en-US" altLang="ko-KR" sz="1400" b="1" dirty="0" smtClean="0"/>
              <a:t>';</a:t>
            </a:r>
          </a:p>
          <a:p>
            <a:r>
              <a:rPr lang="en-US" altLang="ko-KR" sz="1400" dirty="0" smtClean="0"/>
              <a:t>COMMENT </a:t>
            </a:r>
            <a:r>
              <a:rPr lang="en-US" altLang="ko-KR" sz="1400" b="1" dirty="0" smtClean="0"/>
              <a:t>ON COLUMN </a:t>
            </a:r>
            <a:r>
              <a:rPr lang="en-US" altLang="ko-KR" sz="1400" b="1" dirty="0" err="1" smtClean="0"/>
              <a:t>review.reviewno</a:t>
            </a:r>
            <a:r>
              <a:rPr lang="en-US" altLang="ko-KR" sz="1400" b="1" dirty="0" smtClean="0"/>
              <a:t> is '</a:t>
            </a:r>
            <a:r>
              <a:rPr lang="ko-KR" altLang="en-US" sz="1400" b="1" dirty="0" err="1" smtClean="0"/>
              <a:t>댓글번호</a:t>
            </a:r>
            <a:r>
              <a:rPr lang="en-US" altLang="ko-KR" sz="1400" b="1" dirty="0" smtClean="0"/>
              <a:t>';</a:t>
            </a:r>
          </a:p>
          <a:p>
            <a:r>
              <a:rPr lang="en-US" altLang="ko-KR" sz="1400" dirty="0" smtClean="0"/>
              <a:t>COMMENT </a:t>
            </a:r>
            <a:r>
              <a:rPr lang="en-US" altLang="ko-KR" sz="1400" b="1" dirty="0" smtClean="0"/>
              <a:t>ON COLUMN </a:t>
            </a:r>
            <a:r>
              <a:rPr lang="en-US" altLang="ko-KR" sz="1400" b="1" dirty="0" err="1" smtClean="0"/>
              <a:t>review.restno</a:t>
            </a:r>
            <a:r>
              <a:rPr lang="en-US" altLang="ko-KR" sz="1400" b="1" dirty="0" smtClean="0"/>
              <a:t> is '</a:t>
            </a:r>
            <a:r>
              <a:rPr lang="ko-KR" altLang="en-US" sz="1400" b="1" dirty="0" err="1" smtClean="0"/>
              <a:t>컨텐츠번호</a:t>
            </a:r>
            <a:r>
              <a:rPr lang="en-US" altLang="ko-KR" sz="1400" b="1" dirty="0" smtClean="0"/>
              <a:t>';</a:t>
            </a:r>
          </a:p>
          <a:p>
            <a:r>
              <a:rPr lang="en-US" altLang="ko-KR" sz="1400" dirty="0" smtClean="0"/>
              <a:t>COMMENT </a:t>
            </a:r>
            <a:r>
              <a:rPr lang="en-US" altLang="ko-KR" sz="1400" b="1" dirty="0" smtClean="0"/>
              <a:t>ON COLUMN </a:t>
            </a:r>
            <a:r>
              <a:rPr lang="en-US" altLang="ko-KR" sz="1400" b="1" dirty="0" err="1" smtClean="0"/>
              <a:t>review.memberno</a:t>
            </a:r>
            <a:r>
              <a:rPr lang="en-US" altLang="ko-KR" sz="1400" b="1" dirty="0" smtClean="0"/>
              <a:t> is '</a:t>
            </a:r>
            <a:r>
              <a:rPr lang="ko-KR" altLang="en-US" sz="1400" b="1" dirty="0" smtClean="0"/>
              <a:t>회원 번호</a:t>
            </a:r>
            <a:r>
              <a:rPr lang="en-US" altLang="ko-KR" sz="1400" b="1" dirty="0" smtClean="0"/>
              <a:t>';</a:t>
            </a:r>
          </a:p>
          <a:p>
            <a:r>
              <a:rPr lang="en-US" altLang="ko-KR" sz="1400" dirty="0" smtClean="0"/>
              <a:t>COMMENT </a:t>
            </a:r>
            <a:r>
              <a:rPr lang="en-US" altLang="ko-KR" sz="1400" b="1" dirty="0" smtClean="0"/>
              <a:t>ON COLUMN </a:t>
            </a:r>
            <a:r>
              <a:rPr lang="en-US" altLang="ko-KR" sz="1400" b="1" dirty="0" err="1" smtClean="0"/>
              <a:t>review.content</a:t>
            </a:r>
            <a:r>
              <a:rPr lang="en-US" altLang="ko-KR" sz="1400" b="1" dirty="0" smtClean="0"/>
              <a:t> is '</a:t>
            </a:r>
            <a:r>
              <a:rPr lang="ko-KR" altLang="en-US" sz="1400" b="1" dirty="0" smtClean="0"/>
              <a:t>내용</a:t>
            </a:r>
            <a:r>
              <a:rPr lang="en-US" altLang="ko-KR" sz="1400" b="1" dirty="0" smtClean="0"/>
              <a:t>';</a:t>
            </a:r>
          </a:p>
          <a:p>
            <a:r>
              <a:rPr lang="en-US" altLang="ko-KR" sz="1400" dirty="0" smtClean="0"/>
              <a:t>COMMENT </a:t>
            </a:r>
            <a:r>
              <a:rPr lang="en-US" altLang="ko-KR" sz="1400" b="1" dirty="0" smtClean="0"/>
              <a:t>ON COLUMN </a:t>
            </a:r>
            <a:r>
              <a:rPr lang="en-US" altLang="ko-KR" sz="1400" b="1" dirty="0" err="1" smtClean="0"/>
              <a:t>review.passwd</a:t>
            </a:r>
            <a:r>
              <a:rPr lang="en-US" altLang="ko-KR" sz="1400" b="1" dirty="0" smtClean="0"/>
              <a:t> is '</a:t>
            </a:r>
            <a:r>
              <a:rPr lang="ko-KR" altLang="en-US" sz="1400" b="1" dirty="0" smtClean="0"/>
              <a:t>비밀번호</a:t>
            </a:r>
            <a:r>
              <a:rPr lang="en-US" altLang="ko-KR" sz="1400" b="1" dirty="0" smtClean="0"/>
              <a:t>';</a:t>
            </a:r>
          </a:p>
          <a:p>
            <a:r>
              <a:rPr lang="en-US" altLang="ko-KR" sz="1400" dirty="0" smtClean="0"/>
              <a:t>COMMENT </a:t>
            </a:r>
            <a:r>
              <a:rPr lang="en-US" altLang="ko-KR" sz="1400" b="1" dirty="0" smtClean="0"/>
              <a:t>ON COLUMN </a:t>
            </a:r>
            <a:r>
              <a:rPr lang="en-US" altLang="ko-KR" sz="1400" b="1" dirty="0" err="1" smtClean="0"/>
              <a:t>review.rdate</a:t>
            </a:r>
            <a:r>
              <a:rPr lang="en-US" altLang="ko-KR" sz="1400" b="1" dirty="0" smtClean="0"/>
              <a:t> is '</a:t>
            </a:r>
            <a:r>
              <a:rPr lang="ko-KR" altLang="en-US" sz="1400" b="1" dirty="0" smtClean="0"/>
              <a:t>등록일</a:t>
            </a:r>
            <a:r>
              <a:rPr lang="en-US" altLang="ko-KR" sz="1400" b="1" dirty="0" smtClean="0"/>
              <a:t>';</a:t>
            </a:r>
          </a:p>
        </p:txBody>
      </p:sp>
    </p:spTree>
    <p:extLst>
      <p:ext uri="{BB962C8B-B14F-4D97-AF65-F5344CB8AC3E}">
        <p14:creationId xmlns="" xmlns:p14="http://schemas.microsoft.com/office/powerpoint/2010/main" val="26075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14)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en-US" altLang="ko-KR" sz="1800" b="1" dirty="0" err="1" smtClean="0">
                <a:solidFill>
                  <a:srgbClr val="1D2B37"/>
                </a:solidFill>
                <a:latin typeface="+mj-ea"/>
                <a:cs typeface="SM KGothic Std Regular"/>
              </a:rPr>
              <a:t>s_reply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106424"/>
            <a:ext cx="76626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DROP TABLE </a:t>
            </a:r>
            <a:r>
              <a:rPr lang="en-US" altLang="ko-KR" b="1" dirty="0" err="1" smtClean="0"/>
              <a:t>s_reply</a:t>
            </a:r>
            <a:r>
              <a:rPr lang="en-US" altLang="ko-KR" b="1" dirty="0" smtClean="0"/>
              <a:t>;</a:t>
            </a:r>
          </a:p>
          <a:p>
            <a:r>
              <a:rPr lang="en-US" altLang="ko-KR" b="1" dirty="0" smtClean="0"/>
              <a:t>CREATE TABLE </a:t>
            </a:r>
            <a:r>
              <a:rPr lang="en-US" altLang="ko-KR" b="1" dirty="0" err="1" smtClean="0"/>
              <a:t>s_reply</a:t>
            </a:r>
            <a:r>
              <a:rPr lang="en-US" altLang="ko-KR" b="1" dirty="0" smtClean="0"/>
              <a:t>(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replyno</a:t>
            </a:r>
            <a:r>
              <a:rPr lang="en-US" altLang="ko-KR" dirty="0" smtClean="0"/>
              <a:t>                               NUMBER(10)         </a:t>
            </a:r>
            <a:r>
              <a:rPr lang="en-US" altLang="ko-KR" b="1" dirty="0" smtClean="0"/>
              <a:t>NOT NULL         PRIMARY KEY,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writeno</a:t>
            </a:r>
            <a:r>
              <a:rPr lang="en-US" altLang="ko-KR" dirty="0" smtClean="0"/>
              <a:t>                            NUMBER(10)         </a:t>
            </a:r>
            <a:r>
              <a:rPr lang="en-US" altLang="ko-KR" b="1" dirty="0" smtClean="0"/>
              <a:t>NOT NULL ,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memberno</a:t>
            </a:r>
            <a:r>
              <a:rPr lang="en-US" altLang="ko-KR" dirty="0" smtClean="0"/>
              <a:t>                              NUMBER(6)         </a:t>
            </a:r>
            <a:r>
              <a:rPr lang="en-US" altLang="ko-KR" b="1" dirty="0" smtClean="0"/>
              <a:t>NOT NULL ,</a:t>
            </a:r>
          </a:p>
          <a:p>
            <a:r>
              <a:rPr lang="en-US" altLang="ko-KR" dirty="0" smtClean="0"/>
              <a:t>        content                               VARCHAR2(1000)         </a:t>
            </a:r>
            <a:r>
              <a:rPr lang="en-US" altLang="ko-KR" b="1" dirty="0" smtClean="0"/>
              <a:t>NOT NULL,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passwd</a:t>
            </a:r>
            <a:r>
              <a:rPr lang="en-US" altLang="ko-KR" dirty="0" smtClean="0"/>
              <a:t>                                VARCHAR2(20)         </a:t>
            </a:r>
            <a:r>
              <a:rPr lang="en-US" altLang="ko-KR" b="1" dirty="0" smtClean="0"/>
              <a:t>NOT NULL,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rdate</a:t>
            </a:r>
            <a:r>
              <a:rPr lang="en-US" altLang="ko-KR" dirty="0" smtClean="0"/>
              <a:t>                                   </a:t>
            </a:r>
            <a:r>
              <a:rPr lang="en-US" altLang="ko-KR" b="1" dirty="0" smtClean="0"/>
              <a:t>DATE                    NOT NULL,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FOREIGN KEY (</a:t>
            </a:r>
            <a:r>
              <a:rPr lang="en-US" altLang="ko-KR" b="1" dirty="0" err="1" smtClean="0"/>
              <a:t>writeno</a:t>
            </a:r>
            <a:r>
              <a:rPr lang="en-US" altLang="ko-KR" b="1" dirty="0" smtClean="0"/>
              <a:t>) REFERENCES </a:t>
            </a:r>
            <a:r>
              <a:rPr lang="en-US" altLang="ko-KR" b="1" dirty="0" err="1" smtClean="0"/>
              <a:t>s_write</a:t>
            </a:r>
            <a:r>
              <a:rPr lang="en-US" altLang="ko-KR" b="1" dirty="0" smtClean="0"/>
              <a:t> (</a:t>
            </a:r>
            <a:r>
              <a:rPr lang="en-US" altLang="ko-KR" b="1" dirty="0" err="1" smtClean="0"/>
              <a:t>writeno</a:t>
            </a:r>
            <a:r>
              <a:rPr lang="en-US" altLang="ko-KR" b="1" dirty="0" smtClean="0"/>
              <a:t>),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FOREIGN KEY (</a:t>
            </a:r>
            <a:r>
              <a:rPr lang="en-US" altLang="ko-KR" b="1" dirty="0" err="1" smtClean="0"/>
              <a:t>memberno</a:t>
            </a:r>
            <a:r>
              <a:rPr lang="en-US" altLang="ko-KR" b="1" dirty="0" smtClean="0"/>
              <a:t>) REFERENCES members (</a:t>
            </a:r>
            <a:r>
              <a:rPr lang="en-US" altLang="ko-KR" b="1" dirty="0" err="1" smtClean="0"/>
              <a:t>memberno</a:t>
            </a:r>
            <a:r>
              <a:rPr lang="en-US" altLang="ko-KR" b="1" dirty="0" smtClean="0"/>
              <a:t>)</a:t>
            </a:r>
          </a:p>
          <a:p>
            <a:r>
              <a:rPr lang="en-US" altLang="ko-KR" dirty="0" smtClean="0"/>
              <a:t>);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TABLE </a:t>
            </a:r>
            <a:r>
              <a:rPr lang="en-US" altLang="ko-KR" b="1" dirty="0" err="1" smtClean="0"/>
              <a:t>s_reply</a:t>
            </a:r>
            <a:r>
              <a:rPr lang="en-US" altLang="ko-KR" b="1" dirty="0" smtClean="0"/>
              <a:t> is '</a:t>
            </a:r>
            <a:r>
              <a:rPr lang="ko-KR" altLang="en-US" b="1" dirty="0" err="1" smtClean="0"/>
              <a:t>댓글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s_reply.replyno</a:t>
            </a:r>
            <a:r>
              <a:rPr lang="en-US" altLang="ko-KR" b="1" dirty="0" smtClean="0"/>
              <a:t> is '</a:t>
            </a:r>
            <a:r>
              <a:rPr lang="ko-KR" altLang="en-US" b="1" dirty="0" err="1" smtClean="0"/>
              <a:t>댓글번호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s_reply.writeno</a:t>
            </a:r>
            <a:r>
              <a:rPr lang="en-US" altLang="ko-KR" b="1" dirty="0" smtClean="0"/>
              <a:t> is '</a:t>
            </a:r>
            <a:r>
              <a:rPr lang="ko-KR" altLang="en-US" b="1" dirty="0" err="1" smtClean="0"/>
              <a:t>글번호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s_reply.memberno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회원 번호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s_reply.content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내용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s_reply.passwd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비밀번호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s_reply.rdate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등록일</a:t>
            </a:r>
            <a:r>
              <a:rPr lang="en-US" altLang="ko-KR" b="1" dirty="0" smtClean="0"/>
              <a:t>';</a:t>
            </a:r>
          </a:p>
        </p:txBody>
      </p:sp>
    </p:spTree>
    <p:extLst>
      <p:ext uri="{BB962C8B-B14F-4D97-AF65-F5344CB8AC3E}">
        <p14:creationId xmlns="" xmlns:p14="http://schemas.microsoft.com/office/powerpoint/2010/main" val="26075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15)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en-US" altLang="ko-KR" sz="1800" b="1" dirty="0" err="1" smtClean="0">
                <a:solidFill>
                  <a:srgbClr val="1D2B37"/>
                </a:solidFill>
                <a:latin typeface="+mj-ea"/>
                <a:cs typeface="SM KGothic Std Regular"/>
              </a:rPr>
              <a:t>s_write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106424"/>
            <a:ext cx="76626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DROP TABLE </a:t>
            </a:r>
            <a:r>
              <a:rPr lang="en-US" altLang="ko-KR" sz="1200" b="1" dirty="0" err="1" smtClean="0"/>
              <a:t>s_write</a:t>
            </a:r>
            <a:r>
              <a:rPr lang="en-US" altLang="ko-KR" sz="1200" b="1" dirty="0" smtClean="0"/>
              <a:t>;</a:t>
            </a:r>
          </a:p>
          <a:p>
            <a:endParaRPr lang="ko-KR" altLang="en-US" sz="1200" dirty="0" smtClean="0"/>
          </a:p>
          <a:p>
            <a:r>
              <a:rPr lang="en-US" altLang="ko-KR" sz="1200" b="1" dirty="0" smtClean="0"/>
              <a:t>CREATE TABLE </a:t>
            </a:r>
            <a:r>
              <a:rPr lang="en-US" altLang="ko-KR" sz="1200" b="1" dirty="0" err="1" smtClean="0"/>
              <a:t>s_write</a:t>
            </a:r>
            <a:r>
              <a:rPr lang="en-US" altLang="ko-KR" sz="1200" b="1" dirty="0" smtClean="0"/>
              <a:t>(</a:t>
            </a:r>
          </a:p>
          <a:p>
            <a:r>
              <a:rPr lang="en-US" altLang="ko-KR" sz="1200" dirty="0" err="1" smtClean="0"/>
              <a:t>writeno</a:t>
            </a:r>
            <a:r>
              <a:rPr lang="en-US" altLang="ko-KR" sz="1200" dirty="0" smtClean="0"/>
              <a:t>                      NUMBER(10) </a:t>
            </a:r>
            <a:r>
              <a:rPr lang="en-US" altLang="ko-KR" sz="1200" b="1" dirty="0" smtClean="0"/>
              <a:t>NOT NULL PRIMARY KEY,</a:t>
            </a:r>
          </a:p>
          <a:p>
            <a:r>
              <a:rPr lang="en-US" altLang="ko-KR" sz="1200" dirty="0" err="1" smtClean="0"/>
              <a:t>somoimno</a:t>
            </a:r>
            <a:r>
              <a:rPr lang="en-US" altLang="ko-KR" sz="1200" dirty="0" smtClean="0"/>
              <a:t>                          NUMBER(10)     </a:t>
            </a:r>
            <a:r>
              <a:rPr lang="en-US" altLang="ko-KR" sz="1200" b="1" dirty="0" smtClean="0"/>
              <a:t>NOT NULL ,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memberno</a:t>
            </a:r>
            <a:r>
              <a:rPr lang="en-US" altLang="ko-KR" sz="1200" dirty="0" smtClean="0"/>
              <a:t>                        NUMBER(10)     </a:t>
            </a:r>
            <a:r>
              <a:rPr lang="en-US" altLang="ko-KR" sz="1200" b="1" dirty="0" smtClean="0"/>
              <a:t>NOT NULL ,</a:t>
            </a:r>
          </a:p>
          <a:p>
            <a:r>
              <a:rPr lang="en-US" altLang="ko-KR" sz="1200" dirty="0" smtClean="0"/>
              <a:t>title                             VARCHAR2(300)    </a:t>
            </a:r>
            <a:r>
              <a:rPr lang="en-US" altLang="ko-KR" sz="1200" b="1" dirty="0" smtClean="0"/>
              <a:t>NOT NULL,</a:t>
            </a:r>
          </a:p>
          <a:p>
            <a:r>
              <a:rPr lang="en-US" altLang="ko-KR" sz="1200" dirty="0" smtClean="0"/>
              <a:t>    content                           CLOB           </a:t>
            </a:r>
            <a:r>
              <a:rPr lang="en-US" altLang="ko-KR" sz="1200" b="1" dirty="0" smtClean="0"/>
              <a:t>NOT NULL,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recom</a:t>
            </a:r>
            <a:r>
              <a:rPr lang="en-US" altLang="ko-KR" sz="1200" dirty="0" smtClean="0"/>
              <a:t>                             NUMBER(7)    </a:t>
            </a:r>
            <a:r>
              <a:rPr lang="en-US" altLang="ko-KR" sz="1200" b="1" dirty="0" smtClean="0"/>
              <a:t>DEFAULT 0     NOT NULL,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cnt</a:t>
            </a:r>
            <a:r>
              <a:rPr lang="en-US" altLang="ko-KR" sz="1200" dirty="0" smtClean="0"/>
              <a:t>                               NUMBER(7)    </a:t>
            </a:r>
            <a:r>
              <a:rPr lang="en-US" altLang="ko-KR" sz="1200" b="1" dirty="0" smtClean="0"/>
              <a:t>DEFAULT 0     NOT NULL,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replycnt</a:t>
            </a:r>
            <a:r>
              <a:rPr lang="en-US" altLang="ko-KR" sz="1200" dirty="0" smtClean="0"/>
              <a:t>                          NUMBER(10)     </a:t>
            </a:r>
            <a:r>
              <a:rPr lang="en-US" altLang="ko-KR" sz="1200" b="1" dirty="0" smtClean="0"/>
              <a:t>DEFAULT 0     NOT NULL,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rdate</a:t>
            </a:r>
            <a:r>
              <a:rPr lang="en-US" altLang="ko-KR" sz="1200" dirty="0" smtClean="0"/>
              <a:t>                             </a:t>
            </a:r>
            <a:r>
              <a:rPr lang="en-US" altLang="ko-KR" sz="1200" b="1" dirty="0" smtClean="0"/>
              <a:t>DATE     NOT NULL,</a:t>
            </a:r>
          </a:p>
          <a:p>
            <a:r>
              <a:rPr lang="en-US" altLang="ko-KR" sz="1200" dirty="0" smtClean="0"/>
              <a:t>    word                              VARCHAR2(100)    </a:t>
            </a:r>
            <a:r>
              <a:rPr lang="en-US" altLang="ko-KR" sz="1200" b="1" dirty="0" smtClean="0"/>
              <a:t>NULL ,</a:t>
            </a:r>
          </a:p>
          <a:p>
            <a:r>
              <a:rPr lang="en-US" altLang="ko-KR" sz="1200" dirty="0" smtClean="0"/>
              <a:t>  </a:t>
            </a:r>
            <a:r>
              <a:rPr lang="en-US" altLang="ko-KR" sz="1200" b="1" dirty="0" smtClean="0"/>
              <a:t>FOREIGN KEY (</a:t>
            </a:r>
            <a:r>
              <a:rPr lang="en-US" altLang="ko-KR" sz="1200" b="1" dirty="0" err="1" smtClean="0"/>
              <a:t>somoimno</a:t>
            </a:r>
            <a:r>
              <a:rPr lang="en-US" altLang="ko-KR" sz="1200" b="1" dirty="0" smtClean="0"/>
              <a:t>) REFERENCES </a:t>
            </a:r>
            <a:r>
              <a:rPr lang="en-US" altLang="ko-KR" sz="1200" b="1" dirty="0" err="1" smtClean="0"/>
              <a:t>somoim</a:t>
            </a:r>
            <a:r>
              <a:rPr lang="en-US" altLang="ko-KR" sz="1200" b="1" dirty="0" smtClean="0"/>
              <a:t> (</a:t>
            </a:r>
            <a:r>
              <a:rPr lang="en-US" altLang="ko-KR" sz="1200" b="1" dirty="0" err="1" smtClean="0"/>
              <a:t>somoimno</a:t>
            </a:r>
            <a:r>
              <a:rPr lang="en-US" altLang="ko-KR" sz="1200" b="1" dirty="0" smtClean="0"/>
              <a:t>) ON DELETE CASCADE,</a:t>
            </a:r>
          </a:p>
          <a:p>
            <a:r>
              <a:rPr lang="en-US" altLang="ko-KR" sz="1200" dirty="0" smtClean="0"/>
              <a:t>  </a:t>
            </a:r>
            <a:r>
              <a:rPr lang="en-US" altLang="ko-KR" sz="1200" b="1" dirty="0" smtClean="0"/>
              <a:t>FOREIGN KEY (</a:t>
            </a:r>
            <a:r>
              <a:rPr lang="en-US" altLang="ko-KR" sz="1200" b="1" dirty="0" err="1" smtClean="0"/>
              <a:t>memberno</a:t>
            </a:r>
            <a:r>
              <a:rPr lang="en-US" altLang="ko-KR" sz="1200" b="1" dirty="0" smtClean="0"/>
              <a:t>) REFERENCES member (</a:t>
            </a:r>
            <a:r>
              <a:rPr lang="en-US" altLang="ko-KR" sz="1200" b="1" dirty="0" err="1" smtClean="0"/>
              <a:t>memberno</a:t>
            </a:r>
            <a:r>
              <a:rPr lang="en-US" altLang="ko-KR" sz="1200" b="1" dirty="0" smtClean="0"/>
              <a:t>) ON DELETE CASCADE</a:t>
            </a:r>
          </a:p>
          <a:p>
            <a:r>
              <a:rPr lang="en-US" altLang="ko-KR" sz="1200" dirty="0" smtClean="0"/>
              <a:t>);</a:t>
            </a:r>
          </a:p>
          <a:p>
            <a:endParaRPr lang="ko-KR" altLang="en-US" sz="1200" dirty="0" smtClean="0"/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TABLE </a:t>
            </a:r>
            <a:r>
              <a:rPr lang="en-US" altLang="ko-KR" sz="1200" b="1" dirty="0" err="1" smtClean="0"/>
              <a:t>s_write</a:t>
            </a:r>
            <a:r>
              <a:rPr lang="en-US" altLang="ko-KR" sz="1200" b="1" dirty="0" smtClean="0"/>
              <a:t> is '</a:t>
            </a:r>
            <a:r>
              <a:rPr lang="ko-KR" altLang="en-US" sz="1200" b="1" dirty="0" smtClean="0"/>
              <a:t>글쓰기</a:t>
            </a:r>
            <a:r>
              <a:rPr lang="en-US" altLang="ko-KR" sz="1200" b="1" dirty="0" smtClean="0"/>
              <a:t>';</a:t>
            </a:r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COLUMN </a:t>
            </a:r>
            <a:r>
              <a:rPr lang="en-US" altLang="ko-KR" sz="1200" b="1" dirty="0" err="1" smtClean="0"/>
              <a:t>s_write.writeno</a:t>
            </a:r>
            <a:r>
              <a:rPr lang="en-US" altLang="ko-KR" sz="1200" b="1" dirty="0" smtClean="0"/>
              <a:t> is '</a:t>
            </a:r>
            <a:r>
              <a:rPr lang="ko-KR" altLang="en-US" sz="1200" b="1" dirty="0" smtClean="0"/>
              <a:t>글쓰기 번호</a:t>
            </a:r>
            <a:r>
              <a:rPr lang="en-US" altLang="ko-KR" sz="1200" b="1" dirty="0" smtClean="0"/>
              <a:t>';</a:t>
            </a:r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COLUMN </a:t>
            </a:r>
            <a:r>
              <a:rPr lang="en-US" altLang="ko-KR" sz="1200" b="1" dirty="0" err="1" smtClean="0"/>
              <a:t>s_write.somoimno</a:t>
            </a:r>
            <a:r>
              <a:rPr lang="en-US" altLang="ko-KR" sz="1200" b="1" dirty="0" smtClean="0"/>
              <a:t> is '</a:t>
            </a:r>
            <a:r>
              <a:rPr lang="ko-KR" altLang="en-US" sz="1200" b="1" dirty="0" smtClean="0"/>
              <a:t>소모임 번호</a:t>
            </a:r>
            <a:r>
              <a:rPr lang="en-US" altLang="ko-KR" sz="1200" b="1" dirty="0" smtClean="0"/>
              <a:t>';</a:t>
            </a:r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COLUMN </a:t>
            </a:r>
            <a:r>
              <a:rPr lang="en-US" altLang="ko-KR" sz="1200" b="1" dirty="0" err="1" smtClean="0"/>
              <a:t>s_write.memberno</a:t>
            </a:r>
            <a:r>
              <a:rPr lang="en-US" altLang="ko-KR" sz="1200" b="1" dirty="0" smtClean="0"/>
              <a:t> is '</a:t>
            </a:r>
            <a:r>
              <a:rPr lang="ko-KR" altLang="en-US" sz="1200" b="1" dirty="0" smtClean="0"/>
              <a:t>회원 번호</a:t>
            </a:r>
            <a:r>
              <a:rPr lang="en-US" altLang="ko-KR" sz="1200" b="1" dirty="0" smtClean="0"/>
              <a:t>';</a:t>
            </a:r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COLUMN </a:t>
            </a:r>
            <a:r>
              <a:rPr lang="en-US" altLang="ko-KR" sz="1200" b="1" dirty="0" err="1" smtClean="0"/>
              <a:t>s_write.title</a:t>
            </a:r>
            <a:r>
              <a:rPr lang="en-US" altLang="ko-KR" sz="1200" b="1" dirty="0" smtClean="0"/>
              <a:t> is '</a:t>
            </a:r>
            <a:r>
              <a:rPr lang="ko-KR" altLang="en-US" sz="1200" b="1" dirty="0" smtClean="0"/>
              <a:t>글쓰기 이름</a:t>
            </a:r>
            <a:r>
              <a:rPr lang="en-US" altLang="ko-KR" sz="1200" b="1" dirty="0" smtClean="0"/>
              <a:t>';</a:t>
            </a:r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COLUMN </a:t>
            </a:r>
            <a:r>
              <a:rPr lang="en-US" altLang="ko-KR" sz="1200" b="1" dirty="0" err="1" smtClean="0"/>
              <a:t>s_write.content</a:t>
            </a:r>
            <a:r>
              <a:rPr lang="en-US" altLang="ko-KR" sz="1200" b="1" dirty="0" smtClean="0"/>
              <a:t> is '</a:t>
            </a:r>
            <a:r>
              <a:rPr lang="ko-KR" altLang="en-US" sz="1200" b="1" dirty="0" smtClean="0"/>
              <a:t>글쓰기 내용</a:t>
            </a:r>
            <a:r>
              <a:rPr lang="en-US" altLang="ko-KR" sz="1200" b="1" dirty="0" smtClean="0"/>
              <a:t>';</a:t>
            </a:r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COLUMN </a:t>
            </a:r>
            <a:r>
              <a:rPr lang="en-US" altLang="ko-KR" sz="1200" b="1" dirty="0" err="1" smtClean="0"/>
              <a:t>s_write.recom</a:t>
            </a:r>
            <a:r>
              <a:rPr lang="en-US" altLang="ko-KR" sz="1200" b="1" dirty="0" smtClean="0"/>
              <a:t> is '</a:t>
            </a:r>
            <a:r>
              <a:rPr lang="ko-KR" altLang="en-US" sz="1200" b="1" dirty="0" smtClean="0"/>
              <a:t>추천수</a:t>
            </a:r>
            <a:r>
              <a:rPr lang="en-US" altLang="ko-KR" sz="1200" b="1" dirty="0" smtClean="0"/>
              <a:t>';</a:t>
            </a:r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COLUMN s_write.cnt is '</a:t>
            </a:r>
            <a:r>
              <a:rPr lang="ko-KR" altLang="en-US" sz="1200" b="1" dirty="0" smtClean="0"/>
              <a:t>조회수</a:t>
            </a:r>
            <a:r>
              <a:rPr lang="en-US" altLang="ko-KR" sz="1200" b="1" dirty="0" smtClean="0"/>
              <a:t>';</a:t>
            </a:r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COLUMN </a:t>
            </a:r>
            <a:r>
              <a:rPr lang="en-US" altLang="ko-KR" sz="1200" b="1" dirty="0" err="1" smtClean="0"/>
              <a:t>s_write.replycnt</a:t>
            </a:r>
            <a:r>
              <a:rPr lang="en-US" altLang="ko-KR" sz="1200" b="1" dirty="0" smtClean="0"/>
              <a:t> is '</a:t>
            </a:r>
            <a:r>
              <a:rPr lang="ko-KR" altLang="en-US" sz="1200" b="1" dirty="0" err="1" smtClean="0"/>
              <a:t>댓글수</a:t>
            </a:r>
            <a:r>
              <a:rPr lang="en-US" altLang="ko-KR" sz="1200" b="1" dirty="0" smtClean="0"/>
              <a:t>';</a:t>
            </a:r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COLUMN </a:t>
            </a:r>
            <a:r>
              <a:rPr lang="en-US" altLang="ko-KR" sz="1200" b="1" dirty="0" err="1" smtClean="0"/>
              <a:t>s_write.rdate</a:t>
            </a:r>
            <a:r>
              <a:rPr lang="en-US" altLang="ko-KR" sz="1200" b="1" dirty="0" smtClean="0"/>
              <a:t> is '</a:t>
            </a:r>
            <a:r>
              <a:rPr lang="ko-KR" altLang="en-US" sz="1200" b="1" dirty="0" smtClean="0"/>
              <a:t>등록일</a:t>
            </a:r>
            <a:r>
              <a:rPr lang="en-US" altLang="ko-KR" sz="1200" b="1" dirty="0" smtClean="0"/>
              <a:t>';</a:t>
            </a:r>
          </a:p>
          <a:p>
            <a:r>
              <a:rPr lang="en-US" altLang="ko-KR" sz="1200" dirty="0" smtClean="0"/>
              <a:t>COMMENT </a:t>
            </a:r>
            <a:r>
              <a:rPr lang="en-US" altLang="ko-KR" sz="1200" b="1" dirty="0" smtClean="0"/>
              <a:t>ON COLUMN </a:t>
            </a:r>
            <a:r>
              <a:rPr lang="en-US" altLang="ko-KR" sz="1200" b="1" dirty="0" err="1" smtClean="0"/>
              <a:t>s_write.word</a:t>
            </a:r>
            <a:r>
              <a:rPr lang="en-US" altLang="ko-KR" sz="1200" b="1" dirty="0" smtClean="0"/>
              <a:t> is '</a:t>
            </a:r>
            <a:r>
              <a:rPr lang="ko-KR" altLang="en-US" sz="1200" b="1" dirty="0" err="1" smtClean="0"/>
              <a:t>검색어</a:t>
            </a:r>
            <a:r>
              <a:rPr lang="en-US" altLang="ko-KR" sz="1200" b="1" dirty="0" smtClean="0"/>
              <a:t>';</a:t>
            </a:r>
          </a:p>
        </p:txBody>
      </p:sp>
    </p:spTree>
    <p:extLst>
      <p:ext uri="{BB962C8B-B14F-4D97-AF65-F5344CB8AC3E}">
        <p14:creationId xmlns="" xmlns:p14="http://schemas.microsoft.com/office/powerpoint/2010/main" val="26075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16)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en-US" altLang="ko-KR" sz="1800" b="1" dirty="0" err="1" smtClean="0">
                <a:solidFill>
                  <a:srgbClr val="1D2B37"/>
                </a:solidFill>
                <a:latin typeface="+mj-ea"/>
                <a:cs typeface="SM KGothic Std Regular"/>
              </a:rPr>
              <a:t>somoim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106424"/>
            <a:ext cx="766267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DROP TABLE </a:t>
            </a:r>
            <a:r>
              <a:rPr lang="en-US" altLang="ko-KR" sz="1300" b="1" dirty="0" err="1" smtClean="0"/>
              <a:t>somoim</a:t>
            </a:r>
            <a:r>
              <a:rPr lang="en-US" altLang="ko-KR" sz="1300" b="1" dirty="0" smtClean="0"/>
              <a:t>;</a:t>
            </a:r>
          </a:p>
          <a:p>
            <a:endParaRPr lang="ko-KR" altLang="en-US" sz="1300" dirty="0" smtClean="0"/>
          </a:p>
          <a:p>
            <a:r>
              <a:rPr lang="en-US" altLang="ko-KR" sz="1300" b="1" dirty="0" smtClean="0"/>
              <a:t>CREATE TABLE </a:t>
            </a:r>
            <a:r>
              <a:rPr lang="en-US" altLang="ko-KR" sz="1300" b="1" dirty="0" err="1" smtClean="0"/>
              <a:t>somoim</a:t>
            </a:r>
            <a:r>
              <a:rPr lang="en-US" altLang="ko-KR" sz="1300" b="1" dirty="0" smtClean="0"/>
              <a:t>(</a:t>
            </a:r>
          </a:p>
          <a:p>
            <a:r>
              <a:rPr lang="en-US" altLang="ko-KR" sz="1300" dirty="0" err="1" smtClean="0"/>
              <a:t>somoimno</a:t>
            </a:r>
            <a:r>
              <a:rPr lang="en-US" altLang="ko-KR" sz="1300" dirty="0" smtClean="0"/>
              <a:t>                      NUMBER(10) </a:t>
            </a:r>
            <a:r>
              <a:rPr lang="en-US" altLang="ko-KR" sz="1300" b="1" dirty="0" smtClean="0"/>
              <a:t>NOT NULL PRIMARY KEY,</a:t>
            </a:r>
          </a:p>
          <a:p>
            <a:r>
              <a:rPr lang="en-US" altLang="ko-KR" sz="1300" dirty="0" smtClean="0"/>
              <a:t>name                          VARCHAR2(100) </a:t>
            </a:r>
            <a:r>
              <a:rPr lang="en-US" altLang="ko-KR" sz="1300" b="1" dirty="0" smtClean="0"/>
              <a:t>NOT NULL,</a:t>
            </a:r>
          </a:p>
          <a:p>
            <a:r>
              <a:rPr lang="en-US" altLang="ko-KR" sz="1300" dirty="0" err="1" smtClean="0"/>
              <a:t>somoimtype</a:t>
            </a:r>
            <a:r>
              <a:rPr lang="en-US" altLang="ko-KR" sz="1300" dirty="0" smtClean="0"/>
              <a:t>                    VARCHAR2(50) </a:t>
            </a:r>
            <a:r>
              <a:rPr lang="en-US" altLang="ko-KR" sz="1300" b="1" dirty="0" smtClean="0"/>
              <a:t>NOT NULL,</a:t>
            </a:r>
          </a:p>
          <a:p>
            <a:r>
              <a:rPr lang="en-US" altLang="ko-KR" sz="1300" dirty="0" err="1" smtClean="0"/>
              <a:t>seqno</a:t>
            </a:r>
            <a:r>
              <a:rPr lang="en-US" altLang="ko-KR" sz="1300" dirty="0" smtClean="0"/>
              <a:t>                         NUMBER(7) </a:t>
            </a:r>
            <a:r>
              <a:rPr lang="en-US" altLang="ko-KR" sz="1300" b="1" dirty="0" smtClean="0"/>
              <a:t>NOT NULL,</a:t>
            </a:r>
          </a:p>
          <a:p>
            <a:r>
              <a:rPr lang="en-US" altLang="ko-KR" sz="1300" dirty="0" smtClean="0"/>
              <a:t>visible                       </a:t>
            </a:r>
            <a:r>
              <a:rPr lang="en-US" altLang="ko-KR" sz="1300" b="1" dirty="0" smtClean="0"/>
              <a:t>CHAR(1) DEFAULT 'Y' NOT NULL,</a:t>
            </a:r>
          </a:p>
          <a:p>
            <a:r>
              <a:rPr lang="en-US" altLang="ko-KR" sz="1300" dirty="0" err="1" smtClean="0"/>
              <a:t>rdate</a:t>
            </a:r>
            <a:r>
              <a:rPr lang="en-US" altLang="ko-KR" sz="1300" dirty="0" smtClean="0"/>
              <a:t>                         </a:t>
            </a:r>
            <a:r>
              <a:rPr lang="en-US" altLang="ko-KR" sz="1300" b="1" dirty="0" smtClean="0"/>
              <a:t>DATE NOT NULL,</a:t>
            </a:r>
          </a:p>
          <a:p>
            <a:r>
              <a:rPr lang="en-US" altLang="ko-KR" sz="1300" dirty="0" err="1" smtClean="0"/>
              <a:t>membercnt</a:t>
            </a:r>
            <a:r>
              <a:rPr lang="en-US" altLang="ko-KR" sz="1300" dirty="0" smtClean="0"/>
              <a:t>                     NUMBER(7) </a:t>
            </a:r>
            <a:r>
              <a:rPr lang="en-US" altLang="ko-KR" sz="1300" b="1" dirty="0" smtClean="0"/>
              <a:t>NOT NULL,</a:t>
            </a:r>
          </a:p>
          <a:p>
            <a:r>
              <a:rPr lang="en-US" altLang="ko-KR" sz="1300" dirty="0" err="1" smtClean="0"/>
              <a:t>fname</a:t>
            </a:r>
            <a:r>
              <a:rPr lang="en-US" altLang="ko-KR" sz="1300" dirty="0" smtClean="0"/>
              <a:t>                     VARCHAR2(100)         </a:t>
            </a:r>
            <a:r>
              <a:rPr lang="en-US" altLang="ko-KR" sz="1300" b="1" dirty="0" smtClean="0"/>
              <a:t>NOT NULL,</a:t>
            </a:r>
          </a:p>
          <a:p>
            <a:r>
              <a:rPr lang="en-US" altLang="ko-KR" sz="1300" dirty="0" smtClean="0"/>
              <a:t>    </a:t>
            </a:r>
            <a:r>
              <a:rPr lang="en-US" altLang="ko-KR" sz="1300" dirty="0" err="1" smtClean="0"/>
              <a:t>fupname</a:t>
            </a:r>
            <a:r>
              <a:rPr lang="en-US" altLang="ko-KR" sz="1300" dirty="0" smtClean="0"/>
              <a:t>                  VARCHAR2(100)         </a:t>
            </a:r>
            <a:r>
              <a:rPr lang="en-US" altLang="ko-KR" sz="1300" b="1" dirty="0" smtClean="0"/>
              <a:t>NOT NULL,</a:t>
            </a:r>
          </a:p>
          <a:p>
            <a:r>
              <a:rPr lang="en-US" altLang="ko-KR" sz="1300" dirty="0" smtClean="0"/>
              <a:t>    thumb                    VARCHAR2(100)         </a:t>
            </a:r>
            <a:r>
              <a:rPr lang="en-US" altLang="ko-KR" sz="1300" b="1" dirty="0" smtClean="0"/>
              <a:t>NULL,</a:t>
            </a:r>
          </a:p>
          <a:p>
            <a:r>
              <a:rPr lang="en-US" altLang="ko-KR" sz="1300" dirty="0" smtClean="0"/>
              <a:t>    </a:t>
            </a:r>
            <a:r>
              <a:rPr lang="en-US" altLang="ko-KR" sz="1300" dirty="0" err="1" smtClean="0"/>
              <a:t>fsize</a:t>
            </a:r>
            <a:r>
              <a:rPr lang="en-US" altLang="ko-KR" sz="1300" dirty="0" smtClean="0"/>
              <a:t>                       NUMBER(10)         </a:t>
            </a:r>
            <a:r>
              <a:rPr lang="en-US" altLang="ko-KR" sz="1300" b="1" dirty="0" smtClean="0"/>
              <a:t>DEFAULT 0         NOT NULL</a:t>
            </a:r>
          </a:p>
          <a:p>
            <a:r>
              <a:rPr lang="en-US" altLang="ko-KR" sz="1300" dirty="0" smtClean="0"/>
              <a:t>);</a:t>
            </a:r>
          </a:p>
          <a:p>
            <a:endParaRPr lang="ko-KR" altLang="en-US" sz="1300" dirty="0" smtClean="0"/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TABLE </a:t>
            </a:r>
            <a:r>
              <a:rPr lang="en-US" altLang="ko-KR" sz="1300" b="1" dirty="0" err="1" smtClean="0"/>
              <a:t>somoim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소모임 그룹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somoim.somoimno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소모임 번호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somoim.name is '</a:t>
            </a:r>
            <a:r>
              <a:rPr lang="ko-KR" altLang="en-US" sz="1300" b="1" dirty="0" smtClean="0"/>
              <a:t>소모임 이름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somoim.somoimtype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소모임 분류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somoim.seqno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소모임 출력순서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somoim.visible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소모임 출력 모드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somoim.rdate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소모임 생성일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somoim.membercnt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소모임 </a:t>
            </a:r>
            <a:r>
              <a:rPr lang="ko-KR" altLang="en-US" sz="1300" b="1" dirty="0" err="1" smtClean="0"/>
              <a:t>회원수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somoim.fname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원본 파일명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somoim.fupname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업로드 파일명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somoim.thumb</a:t>
            </a:r>
            <a:r>
              <a:rPr lang="en-US" altLang="ko-KR" sz="1300" b="1" dirty="0" smtClean="0"/>
              <a:t> is 'Thumb </a:t>
            </a:r>
            <a:r>
              <a:rPr lang="ko-KR" altLang="en-US" sz="1300" b="1" dirty="0" smtClean="0"/>
              <a:t>파일</a:t>
            </a:r>
            <a:r>
              <a:rPr lang="en-US" altLang="ko-KR" sz="1300" b="1" dirty="0" smtClean="0"/>
              <a:t>';</a:t>
            </a:r>
          </a:p>
          <a:p>
            <a:r>
              <a:rPr lang="en-US" altLang="ko-KR" sz="1300" dirty="0" smtClean="0"/>
              <a:t>COMMENT </a:t>
            </a:r>
            <a:r>
              <a:rPr lang="en-US" altLang="ko-KR" sz="1300" b="1" dirty="0" smtClean="0"/>
              <a:t>ON COLUMN </a:t>
            </a:r>
            <a:r>
              <a:rPr lang="en-US" altLang="ko-KR" sz="1300" b="1" dirty="0" err="1" smtClean="0"/>
              <a:t>somoim.fsize</a:t>
            </a:r>
            <a:r>
              <a:rPr lang="en-US" altLang="ko-KR" sz="1300" b="1" dirty="0" smtClean="0"/>
              <a:t> is '</a:t>
            </a:r>
            <a:r>
              <a:rPr lang="ko-KR" altLang="en-US" sz="1300" b="1" dirty="0" smtClean="0"/>
              <a:t>파일 사이즈</a:t>
            </a:r>
            <a:r>
              <a:rPr lang="en-US" altLang="ko-KR" sz="1300" b="1" dirty="0" smtClean="0"/>
              <a:t>';</a:t>
            </a:r>
          </a:p>
        </p:txBody>
      </p:sp>
    </p:spTree>
    <p:extLst>
      <p:ext uri="{BB962C8B-B14F-4D97-AF65-F5344CB8AC3E}">
        <p14:creationId xmlns="" xmlns:p14="http://schemas.microsoft.com/office/powerpoint/2010/main" val="26075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9696" y="1457011"/>
            <a:ext cx="5441712" cy="5044225"/>
          </a:xfrm>
          <a:effectLst/>
        </p:spPr>
        <p:txBody>
          <a:bodyPr>
            <a:normAutofit/>
          </a:bodyPr>
          <a:lstStyle/>
          <a:p>
            <a:pPr>
              <a:lnSpc>
                <a:spcPct val="130000"/>
              </a:lnSpc>
              <a:buNone/>
            </a:pPr>
            <a:endParaRPr lang="en-US" altLang="ko-KR" sz="14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PROJECT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구현</a:t>
            </a:r>
            <a:endParaRPr lang="en-US" altLang="ko-KR" sz="1800" dirty="0" smtClean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 lvl="1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4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MyBATIS</a:t>
            </a:r>
            <a:endParaRPr lang="en-US" altLang="ko-KR" sz="1400" dirty="0" smtClean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 lvl="1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4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DAO interface</a:t>
            </a:r>
          </a:p>
          <a:p>
            <a:pPr lvl="1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4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DAO class</a:t>
            </a:r>
          </a:p>
          <a:p>
            <a:pPr lvl="1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4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Process Interface</a:t>
            </a:r>
          </a:p>
          <a:p>
            <a:pPr lvl="1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4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Process class</a:t>
            </a:r>
          </a:p>
          <a:p>
            <a:pPr lvl="1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4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Spring framework</a:t>
            </a:r>
          </a:p>
          <a:p>
            <a:pPr lvl="1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4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JSP</a:t>
            </a:r>
          </a:p>
          <a:p>
            <a:pPr lvl="1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4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빅데이터</a:t>
            </a:r>
            <a:r>
              <a:rPr lang="ko-KR" altLang="en-US" sz="14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 </a:t>
            </a:r>
            <a:r>
              <a:rPr lang="ko-KR" altLang="en-US" sz="14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분석</a:t>
            </a:r>
            <a:r>
              <a:rPr lang="en-US" altLang="ko-KR" sz="14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( R/Python </a:t>
            </a:r>
            <a:r>
              <a:rPr lang="en-US" altLang="ko-KR" sz="14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)</a:t>
            </a:r>
          </a:p>
          <a:p>
            <a:pPr lvl="1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4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머신러닝</a:t>
            </a:r>
            <a:r>
              <a:rPr lang="en-US" altLang="ko-KR" sz="14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(</a:t>
            </a:r>
            <a:r>
              <a:rPr lang="en-US" altLang="ko-KR" sz="14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Tensorflow</a:t>
            </a:r>
            <a:r>
              <a:rPr lang="en-US" altLang="ko-KR" sz="14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/</a:t>
            </a:r>
            <a:r>
              <a:rPr lang="en-US" altLang="ko-KR" sz="14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Keras</a:t>
            </a:r>
            <a:r>
              <a:rPr lang="en-US" altLang="ko-KR" sz="14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)</a:t>
            </a:r>
          </a:p>
          <a:p>
            <a:pPr lvl="1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 실행 화면</a:t>
            </a:r>
            <a:endParaRPr lang="en-US" altLang="ko-KR" sz="1400" dirty="0" smtClean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프로젝트 후기</a:t>
            </a:r>
            <a:endParaRPr lang="en-US" altLang="ko-KR" sz="16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823141" y="363792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endParaRPr lang="en-US" altLang="ko-KR" sz="40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75541" y="516192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ko-KR" altLang="en-US" sz="40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목차 </a:t>
            </a:r>
            <a:r>
              <a:rPr lang="en-US" altLang="ko-KR" sz="40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- </a:t>
            </a:r>
            <a:r>
              <a:rPr lang="ko-KR" altLang="en-US" sz="40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구현</a:t>
            </a:r>
            <a:endParaRPr lang="en-US" altLang="ko-KR" sz="40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527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17)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users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106424"/>
            <a:ext cx="76626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DROP TABLE users;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CREATE TABLE users(</a:t>
            </a:r>
          </a:p>
          <a:p>
            <a:r>
              <a:rPr lang="en-US" altLang="ko-KR" dirty="0" err="1" smtClean="0"/>
              <a:t>userno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NUMERIC(10) NOT NULL PRIMARY KEY,</a:t>
            </a:r>
          </a:p>
          <a:p>
            <a:r>
              <a:rPr lang="en-US" altLang="ko-KR" dirty="0" err="1" smtClean="0"/>
              <a:t>user_name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VARCHAR(50) NOT NULL,</a:t>
            </a:r>
          </a:p>
          <a:p>
            <a:r>
              <a:rPr lang="en-US" altLang="ko-KR" dirty="0" err="1" smtClean="0"/>
              <a:t>user_cnt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NUMERIC(30) NOT NULL,</a:t>
            </a:r>
          </a:p>
          <a:p>
            <a:r>
              <a:rPr lang="en-US" altLang="ko-KR" dirty="0" err="1" smtClean="0"/>
              <a:t>seqno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NUMERIC(10) DEFAULT 0 NOT NULL,</a:t>
            </a:r>
          </a:p>
          <a:p>
            <a:r>
              <a:rPr lang="en-US" altLang="ko-KR" dirty="0" smtClean="0"/>
              <a:t>visible </a:t>
            </a:r>
            <a:r>
              <a:rPr lang="en-US" altLang="ko-KR" b="1" dirty="0" smtClean="0"/>
              <a:t>CHAR(1) DEFAULT 'Y' NOT NULL</a:t>
            </a:r>
          </a:p>
          <a:p>
            <a:r>
              <a:rPr lang="en-US" altLang="ko-KR" dirty="0" smtClean="0"/>
              <a:t>);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TABLE users is '</a:t>
            </a:r>
            <a:r>
              <a:rPr lang="ko-KR" altLang="en-US" b="1" dirty="0" smtClean="0"/>
              <a:t>회원카테고리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users.userno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유저번호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users.user_name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유저이름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users.user_cnt</a:t>
            </a:r>
            <a:r>
              <a:rPr lang="en-US" altLang="ko-KR" b="1" dirty="0" smtClean="0"/>
              <a:t> is '</a:t>
            </a:r>
            <a:r>
              <a:rPr lang="ko-KR" altLang="en-US" b="1" dirty="0" err="1" smtClean="0"/>
              <a:t>유저수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users.seqno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출력순서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users.visible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출력모드</a:t>
            </a:r>
            <a:r>
              <a:rPr lang="en-US" altLang="ko-KR" b="1" dirty="0" smtClean="0"/>
              <a:t>';</a:t>
            </a:r>
          </a:p>
          <a:p>
            <a:r>
              <a:rPr lang="en-US" altLang="ko-KR" b="1" dirty="0" smtClean="0"/>
              <a:t>';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6075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18)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en-US" altLang="ko-KR" sz="1800" b="1" dirty="0" err="1" smtClean="0">
                <a:solidFill>
                  <a:srgbClr val="1D2B37"/>
                </a:solidFill>
                <a:latin typeface="+mj-ea"/>
                <a:cs typeface="SM KGothic Std Regular"/>
              </a:rPr>
              <a:t>w_attach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106424"/>
            <a:ext cx="76626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DROP table </a:t>
            </a:r>
            <a:r>
              <a:rPr lang="en-US" altLang="ko-KR" b="1" dirty="0" err="1" smtClean="0"/>
              <a:t>w_attach</a:t>
            </a:r>
            <a:endParaRPr lang="en-US" altLang="ko-KR" b="1" dirty="0" smtClean="0"/>
          </a:p>
          <a:p>
            <a:r>
              <a:rPr lang="en-US" altLang="ko-KR" b="1" dirty="0" smtClean="0"/>
              <a:t>CREATE TABLE </a:t>
            </a:r>
            <a:r>
              <a:rPr lang="en-US" altLang="ko-KR" b="1" dirty="0" err="1" smtClean="0"/>
              <a:t>w_attach</a:t>
            </a:r>
            <a:r>
              <a:rPr lang="en-US" altLang="ko-KR" b="1" dirty="0" smtClean="0"/>
              <a:t>(</a:t>
            </a:r>
          </a:p>
          <a:p>
            <a:r>
              <a:rPr lang="en-US" altLang="ko-KR" dirty="0" err="1" smtClean="0"/>
              <a:t>w_attachno</a:t>
            </a:r>
            <a:r>
              <a:rPr lang="en-US" altLang="ko-KR" dirty="0" smtClean="0"/>
              <a:t>                    NUMBER(10) </a:t>
            </a:r>
            <a:r>
              <a:rPr lang="en-US" altLang="ko-KR" b="1" dirty="0" smtClean="0"/>
              <a:t>NOT NULL PRIMARY KEY,</a:t>
            </a:r>
          </a:p>
          <a:p>
            <a:r>
              <a:rPr lang="en-US" altLang="ko-KR" dirty="0" err="1" smtClean="0"/>
              <a:t>w_attachname</a:t>
            </a:r>
            <a:r>
              <a:rPr lang="en-US" altLang="ko-KR" dirty="0" smtClean="0"/>
              <a:t>              VARCHAR2(200) </a:t>
            </a:r>
            <a:r>
              <a:rPr lang="en-US" altLang="ko-KR" b="1" dirty="0" smtClean="0"/>
              <a:t>NOT NULL,</a:t>
            </a:r>
          </a:p>
          <a:p>
            <a:r>
              <a:rPr lang="en-US" altLang="ko-KR" dirty="0" err="1" smtClean="0"/>
              <a:t>w_attachupfile</a:t>
            </a:r>
            <a:r>
              <a:rPr lang="en-US" altLang="ko-KR" dirty="0" smtClean="0"/>
              <a:t>                VARCHAR2(100) </a:t>
            </a:r>
            <a:r>
              <a:rPr lang="en-US" altLang="ko-KR" b="1" dirty="0" smtClean="0"/>
              <a:t>NULL ,</a:t>
            </a:r>
          </a:p>
          <a:p>
            <a:r>
              <a:rPr lang="en-US" altLang="ko-KR" dirty="0" err="1" smtClean="0"/>
              <a:t>w_attachthumb</a:t>
            </a:r>
            <a:r>
              <a:rPr lang="en-US" altLang="ko-KR" dirty="0" smtClean="0"/>
              <a:t>                 VARCHAR2(100) </a:t>
            </a:r>
            <a:r>
              <a:rPr lang="en-US" altLang="ko-KR" b="1" dirty="0" smtClean="0"/>
              <a:t>NULL ,</a:t>
            </a:r>
          </a:p>
          <a:p>
            <a:r>
              <a:rPr lang="en-US" altLang="ko-KR" dirty="0" err="1" smtClean="0"/>
              <a:t>w_attachfsize</a:t>
            </a:r>
            <a:r>
              <a:rPr lang="en-US" altLang="ko-KR" dirty="0" smtClean="0"/>
              <a:t>                 NUMBER(10) </a:t>
            </a:r>
            <a:r>
              <a:rPr lang="en-US" altLang="ko-KR" b="1" dirty="0" smtClean="0"/>
              <a:t>NOT NULL,</a:t>
            </a:r>
          </a:p>
          <a:p>
            <a:r>
              <a:rPr lang="en-US" altLang="ko-KR" dirty="0" err="1" smtClean="0"/>
              <a:t>wno</a:t>
            </a:r>
            <a:r>
              <a:rPr lang="en-US" altLang="ko-KR" dirty="0" smtClean="0"/>
              <a:t>                           NUMBER(10) </a:t>
            </a:r>
            <a:r>
              <a:rPr lang="en-US" altLang="ko-KR" b="1" dirty="0" smtClean="0"/>
              <a:t>NULL ,</a:t>
            </a:r>
          </a:p>
          <a:p>
            <a:r>
              <a:rPr lang="en-US" altLang="ko-KR" dirty="0" err="1" smtClean="0"/>
              <a:t>w_file_rdate</a:t>
            </a:r>
            <a:r>
              <a:rPr lang="en-US" altLang="ko-KR" dirty="0" smtClean="0"/>
              <a:t>                  </a:t>
            </a:r>
            <a:r>
              <a:rPr lang="en-US" altLang="ko-KR" b="1" dirty="0" smtClean="0"/>
              <a:t>DATE NOT NULL,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FOREIGN KEY (</a:t>
            </a:r>
            <a:r>
              <a:rPr lang="en-US" altLang="ko-KR" b="1" dirty="0" err="1" smtClean="0"/>
              <a:t>wno</a:t>
            </a:r>
            <a:r>
              <a:rPr lang="en-US" altLang="ko-KR" b="1" dirty="0" smtClean="0"/>
              <a:t>) REFERENCES </a:t>
            </a:r>
            <a:r>
              <a:rPr lang="en-US" altLang="ko-KR" b="1" dirty="0" err="1" smtClean="0"/>
              <a:t>b_write</a:t>
            </a:r>
            <a:r>
              <a:rPr lang="en-US" altLang="ko-KR" b="1" dirty="0" smtClean="0"/>
              <a:t> (</a:t>
            </a:r>
            <a:r>
              <a:rPr lang="en-US" altLang="ko-KR" b="1" dirty="0" err="1" smtClean="0"/>
              <a:t>wno</a:t>
            </a:r>
            <a:r>
              <a:rPr lang="en-US" altLang="ko-KR" b="1" dirty="0" smtClean="0"/>
              <a:t>) on delete cascade</a:t>
            </a:r>
          </a:p>
          <a:p>
            <a:r>
              <a:rPr lang="en-US" altLang="ko-KR" dirty="0" smtClean="0"/>
              <a:t>);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TABLE </a:t>
            </a:r>
            <a:r>
              <a:rPr lang="en-US" altLang="ko-KR" b="1" dirty="0" err="1" smtClean="0"/>
              <a:t>w_attach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첨부파일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w_attach.w_attachno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첨부파일 번호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w_attach.w_attachname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원본파일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w_attach.w_attachupfile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업로드 파일명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w_attach.w_attachthumb</a:t>
            </a:r>
            <a:r>
              <a:rPr lang="en-US" altLang="ko-KR" b="1" dirty="0" smtClean="0"/>
              <a:t> is 'Thumb </a:t>
            </a:r>
            <a:r>
              <a:rPr lang="ko-KR" altLang="en-US" b="1" dirty="0" smtClean="0"/>
              <a:t>파일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w_attach.w_attachfsize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파일 사이즈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w_attach.wno is '</a:t>
            </a:r>
            <a:r>
              <a:rPr lang="ko-KR" altLang="en-US" b="1" dirty="0" smtClean="0"/>
              <a:t>글 번호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w_attach.w_file_rdate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파일등록일</a:t>
            </a:r>
            <a:r>
              <a:rPr lang="en-US" altLang="ko-KR" b="1" dirty="0" smtClean="0"/>
              <a:t>';</a:t>
            </a:r>
          </a:p>
        </p:txBody>
      </p:sp>
    </p:spTree>
    <p:extLst>
      <p:ext uri="{BB962C8B-B14F-4D97-AF65-F5344CB8AC3E}">
        <p14:creationId xmlns="" xmlns:p14="http://schemas.microsoft.com/office/powerpoint/2010/main" val="26075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19)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en-US" altLang="ko-KR" sz="1800" b="1" dirty="0" err="1" smtClean="0">
                <a:solidFill>
                  <a:srgbClr val="1D2B37"/>
                </a:solidFill>
                <a:latin typeface="+mj-ea"/>
                <a:cs typeface="SM KGothic Std Regular"/>
              </a:rPr>
              <a:t>wreply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106424"/>
            <a:ext cx="76626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DROP TABLE </a:t>
            </a:r>
            <a:r>
              <a:rPr lang="en-US" altLang="ko-KR" b="1" dirty="0" err="1" smtClean="0"/>
              <a:t>wreply</a:t>
            </a:r>
            <a:r>
              <a:rPr lang="en-US" altLang="ko-KR" b="1" dirty="0" smtClean="0"/>
              <a:t>;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CREATE TABLE </a:t>
            </a:r>
            <a:r>
              <a:rPr lang="en-US" altLang="ko-KR" b="1" dirty="0" err="1" smtClean="0"/>
              <a:t>wreply</a:t>
            </a:r>
            <a:r>
              <a:rPr lang="en-US" altLang="ko-KR" b="1" dirty="0" smtClean="0"/>
              <a:t>(</a:t>
            </a:r>
          </a:p>
          <a:p>
            <a:r>
              <a:rPr lang="en-US" altLang="ko-KR" dirty="0" err="1" smtClean="0"/>
              <a:t>wreplyno</a:t>
            </a:r>
            <a:r>
              <a:rPr lang="en-US" altLang="ko-KR" dirty="0" smtClean="0"/>
              <a:t>                      NUMBER(10) </a:t>
            </a:r>
            <a:r>
              <a:rPr lang="en-US" altLang="ko-KR" b="1" dirty="0" smtClean="0"/>
              <a:t>NOT NULL PRIMARY KEY,</a:t>
            </a:r>
          </a:p>
          <a:p>
            <a:r>
              <a:rPr lang="en-US" altLang="ko-KR" dirty="0" err="1" smtClean="0"/>
              <a:t>rcontent</a:t>
            </a:r>
            <a:r>
              <a:rPr lang="en-US" altLang="ko-KR" dirty="0" smtClean="0"/>
              <a:t>                      VARCHAR2(1000) </a:t>
            </a:r>
            <a:r>
              <a:rPr lang="en-US" altLang="ko-KR" b="1" dirty="0" smtClean="0"/>
              <a:t>NOT NULL,</a:t>
            </a:r>
          </a:p>
          <a:p>
            <a:r>
              <a:rPr lang="en-US" altLang="ko-KR" dirty="0" err="1" smtClean="0"/>
              <a:t>rrdate</a:t>
            </a:r>
            <a:r>
              <a:rPr lang="en-US" altLang="ko-KR" dirty="0" smtClean="0"/>
              <a:t>                         </a:t>
            </a:r>
            <a:r>
              <a:rPr lang="en-US" altLang="ko-KR" b="1" dirty="0" smtClean="0"/>
              <a:t>DATE NOT NULL,</a:t>
            </a:r>
          </a:p>
          <a:p>
            <a:r>
              <a:rPr lang="en-US" altLang="ko-KR" dirty="0" err="1" smtClean="0"/>
              <a:t>rpasswd</a:t>
            </a:r>
            <a:r>
              <a:rPr lang="en-US" altLang="ko-KR" dirty="0" smtClean="0"/>
              <a:t>                       NUMBER(10) </a:t>
            </a:r>
            <a:r>
              <a:rPr lang="en-US" altLang="ko-KR" b="1" dirty="0" smtClean="0"/>
              <a:t>NOT NULL,</a:t>
            </a:r>
          </a:p>
          <a:p>
            <a:r>
              <a:rPr lang="en-US" altLang="ko-KR" dirty="0" err="1" smtClean="0"/>
              <a:t>wno</a:t>
            </a:r>
            <a:r>
              <a:rPr lang="en-US" altLang="ko-KR" dirty="0" smtClean="0"/>
              <a:t>                           NUMBER(10) </a:t>
            </a:r>
            <a:r>
              <a:rPr lang="en-US" altLang="ko-KR" b="1" dirty="0" smtClean="0"/>
              <a:t>NOT NULL ,</a:t>
            </a:r>
          </a:p>
          <a:p>
            <a:r>
              <a:rPr lang="en-US" altLang="ko-KR" dirty="0" err="1" smtClean="0"/>
              <a:t>memberno</a:t>
            </a:r>
            <a:r>
              <a:rPr lang="en-US" altLang="ko-KR" dirty="0" smtClean="0"/>
              <a:t>                       NUMBER(10)   </a:t>
            </a:r>
            <a:r>
              <a:rPr lang="en-US" altLang="ko-KR" b="1" dirty="0" smtClean="0"/>
              <a:t>NOT NULL,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FOREIGN KEY (</a:t>
            </a:r>
            <a:r>
              <a:rPr lang="en-US" altLang="ko-KR" b="1" dirty="0" err="1" smtClean="0"/>
              <a:t>wno</a:t>
            </a:r>
            <a:r>
              <a:rPr lang="en-US" altLang="ko-KR" b="1" dirty="0" smtClean="0"/>
              <a:t>) REFERENCES </a:t>
            </a:r>
            <a:r>
              <a:rPr lang="en-US" altLang="ko-KR" b="1" dirty="0" err="1" smtClean="0"/>
              <a:t>b_write</a:t>
            </a:r>
            <a:r>
              <a:rPr lang="en-US" altLang="ko-KR" b="1" dirty="0" smtClean="0"/>
              <a:t> (</a:t>
            </a:r>
            <a:r>
              <a:rPr lang="en-US" altLang="ko-KR" b="1" dirty="0" err="1" smtClean="0"/>
              <a:t>wno</a:t>
            </a:r>
            <a:r>
              <a:rPr lang="en-US" altLang="ko-KR" b="1" dirty="0" smtClean="0"/>
              <a:t>) on delete cascade,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FOREIGN KEY (</a:t>
            </a:r>
            <a:r>
              <a:rPr lang="en-US" altLang="ko-KR" b="1" dirty="0" err="1" smtClean="0"/>
              <a:t>memberno</a:t>
            </a:r>
            <a:r>
              <a:rPr lang="en-US" altLang="ko-KR" b="1" dirty="0" smtClean="0"/>
              <a:t>) REFERENCES members (</a:t>
            </a:r>
            <a:r>
              <a:rPr lang="en-US" altLang="ko-KR" b="1" dirty="0" err="1" smtClean="0"/>
              <a:t>memberno</a:t>
            </a:r>
            <a:r>
              <a:rPr lang="en-US" altLang="ko-KR" b="1" dirty="0" smtClean="0"/>
              <a:t>)</a:t>
            </a:r>
          </a:p>
          <a:p>
            <a:r>
              <a:rPr lang="en-US" altLang="ko-KR" dirty="0" smtClean="0"/>
              <a:t>);</a:t>
            </a:r>
          </a:p>
          <a:p>
            <a:r>
              <a:rPr lang="en-US" altLang="ko-KR" b="1" dirty="0" smtClean="0"/>
              <a:t>drop table </a:t>
            </a:r>
            <a:r>
              <a:rPr lang="en-US" altLang="ko-KR" b="1" dirty="0" err="1" smtClean="0"/>
              <a:t>wreply</a:t>
            </a:r>
            <a:endParaRPr lang="en-US" altLang="ko-KR" b="1" dirty="0" smtClean="0"/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TABLE </a:t>
            </a:r>
            <a:r>
              <a:rPr lang="en-US" altLang="ko-KR" b="1" dirty="0" err="1" smtClean="0"/>
              <a:t>wreply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글 </a:t>
            </a:r>
            <a:r>
              <a:rPr lang="ko-KR" altLang="en-US" b="1" dirty="0" err="1" smtClean="0"/>
              <a:t>댓글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wreply.wreplyno</a:t>
            </a:r>
            <a:r>
              <a:rPr lang="en-US" altLang="ko-KR" b="1" dirty="0" smtClean="0"/>
              <a:t> is '</a:t>
            </a:r>
            <a:r>
              <a:rPr lang="ko-KR" altLang="en-US" b="1" dirty="0" err="1" smtClean="0"/>
              <a:t>댓글번호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wreply.rcontent</a:t>
            </a:r>
            <a:r>
              <a:rPr lang="en-US" altLang="ko-KR" b="1" dirty="0" smtClean="0"/>
              <a:t> is '</a:t>
            </a:r>
            <a:r>
              <a:rPr lang="ko-KR" altLang="en-US" b="1" dirty="0" err="1" smtClean="0"/>
              <a:t>댓글내용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wreply.rrdate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등록일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</a:t>
            </a:r>
            <a:r>
              <a:rPr lang="en-US" altLang="ko-KR" b="1" dirty="0" err="1" smtClean="0"/>
              <a:t>wreply.rpasswd</a:t>
            </a:r>
            <a:r>
              <a:rPr lang="en-US" altLang="ko-KR" b="1" dirty="0" smtClean="0"/>
              <a:t> is '</a:t>
            </a:r>
            <a:r>
              <a:rPr lang="ko-KR" altLang="en-US" b="1" dirty="0" smtClean="0"/>
              <a:t>비밀번호</a:t>
            </a:r>
            <a:r>
              <a:rPr lang="en-US" altLang="ko-KR" b="1" dirty="0" smtClean="0"/>
              <a:t>';</a:t>
            </a:r>
          </a:p>
          <a:p>
            <a:r>
              <a:rPr lang="en-US" altLang="ko-KR" dirty="0" smtClean="0"/>
              <a:t>COMMENT </a:t>
            </a:r>
            <a:r>
              <a:rPr lang="en-US" altLang="ko-KR" b="1" dirty="0" smtClean="0"/>
              <a:t>ON COLUMN wreply.wno is '</a:t>
            </a:r>
            <a:r>
              <a:rPr lang="ko-KR" altLang="en-US" b="1" dirty="0" smtClean="0"/>
              <a:t>글 번호</a:t>
            </a:r>
            <a:r>
              <a:rPr lang="en-US" altLang="ko-KR" b="1" dirty="0" smtClean="0"/>
              <a:t>';</a:t>
            </a:r>
          </a:p>
        </p:txBody>
      </p:sp>
    </p:spTree>
    <p:extLst>
      <p:ext uri="{BB962C8B-B14F-4D97-AF65-F5344CB8AC3E}">
        <p14:creationId xmlns="" xmlns:p14="http://schemas.microsoft.com/office/powerpoint/2010/main" val="26075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496103"/>
            <a:ext cx="4358954" cy="1818883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altLang="ko-KR" sz="28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8. </a:t>
            </a:r>
            <a:r>
              <a:rPr lang="ko-KR" altLang="en-US" sz="28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객체</a:t>
            </a:r>
            <a:r>
              <a:rPr lang="en-US" altLang="ko-KR" sz="28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ko-KR" altLang="en-US" sz="28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설계</a:t>
            </a:r>
            <a:endParaRPr lang="en-US" altLang="ko-KR" sz="28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7055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496103"/>
            <a:ext cx="4671374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8</a:t>
            </a:r>
            <a:r>
              <a:rPr lang="en-US" altLang="ko-KR" sz="28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.1 Usecase diagram</a:t>
            </a:r>
          </a:p>
        </p:txBody>
      </p:sp>
    </p:spTree>
    <p:extLst>
      <p:ext uri="{BB962C8B-B14F-4D97-AF65-F5344CB8AC3E}">
        <p14:creationId xmlns="" xmlns:p14="http://schemas.microsoft.com/office/powerpoint/2010/main" val="227272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1)</a:t>
            </a:r>
            <a:r>
              <a:rPr lang="ko-KR" altLang="en-US" sz="1800" b="1" dirty="0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 회원</a:t>
            </a:r>
            <a:endParaRPr lang="en-US" altLang="ko-KR" sz="1800" b="1" dirty="0">
              <a:solidFill>
                <a:srgbClr val="1D2B37"/>
              </a:solidFill>
              <a:latin typeface="돋움체" panose="020B0609000101010101" pitchFamily="49" charset="-127"/>
              <a:ea typeface="돋움체" panose="020B0609000101010101" pitchFamily="49" charset="-127"/>
              <a:cs typeface="SM KGothic Std Regular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" y="1214612"/>
            <a:ext cx="8058150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72083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돋움체" pitchFamily="49" charset="-127"/>
                <a:ea typeface="돋움체" pitchFamily="49" charset="-127"/>
                <a:cs typeface="SM KGothic Std Regular"/>
              </a:rPr>
              <a:t>2)</a:t>
            </a:r>
            <a:r>
              <a:rPr lang="ko-KR" altLang="en-US" sz="1800" b="1" dirty="0" smtClean="0">
                <a:solidFill>
                  <a:srgbClr val="1D2B37"/>
                </a:solidFill>
                <a:latin typeface="돋움체" pitchFamily="49" charset="-127"/>
                <a:ea typeface="돋움체" pitchFamily="49" charset="-127"/>
                <a:cs typeface="SM KGothic Std Regular"/>
              </a:rPr>
              <a:t> 자유게시판</a:t>
            </a:r>
            <a:endParaRPr lang="en-US" altLang="ko-KR" sz="1800" b="1" dirty="0">
              <a:solidFill>
                <a:srgbClr val="1D2B37"/>
              </a:solidFill>
              <a:latin typeface="돋움체" pitchFamily="49" charset="-127"/>
              <a:ea typeface="돋움체" pitchFamily="49" charset="-127"/>
              <a:cs typeface="SM KGothic Std Regular"/>
            </a:endParaRPr>
          </a:p>
        </p:txBody>
      </p:sp>
      <p:pic>
        <p:nvPicPr>
          <p:cNvPr id="1026" name="Picture 2" descr="C:\Users\soldesk\Desktop\종합설계\팀플\b_writ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970" y="1279042"/>
            <a:ext cx="8809780" cy="49436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94735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돋움체" pitchFamily="49" charset="-127"/>
                <a:ea typeface="돋움체" pitchFamily="49" charset="-127"/>
                <a:cs typeface="SM KGothic Std Regular"/>
              </a:rPr>
              <a:t>3) </a:t>
            </a:r>
            <a:r>
              <a:rPr lang="ko-KR" altLang="en-US" sz="1800" b="1" dirty="0" smtClean="0">
                <a:solidFill>
                  <a:srgbClr val="1D2B37"/>
                </a:solidFill>
                <a:latin typeface="돋움체" pitchFamily="49" charset="-127"/>
                <a:ea typeface="돋움체" pitchFamily="49" charset="-127"/>
                <a:cs typeface="SM KGothic Std Regular"/>
              </a:rPr>
              <a:t>추천게시판</a:t>
            </a:r>
            <a:endParaRPr lang="en-US" altLang="ko-KR" sz="1800" b="1" dirty="0">
              <a:solidFill>
                <a:srgbClr val="1D2B37"/>
              </a:solidFill>
              <a:latin typeface="돋움체" pitchFamily="49" charset="-127"/>
              <a:ea typeface="돋움체" pitchFamily="49" charset="-127"/>
              <a:cs typeface="SM KGothic Std Regular"/>
            </a:endParaRPr>
          </a:p>
        </p:txBody>
      </p:sp>
      <p:pic>
        <p:nvPicPr>
          <p:cNvPr id="2" name="Picture 2" descr="C:\Users\soldesk\Desktop\종합설계\팀플\choice.uc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257" y="1287749"/>
            <a:ext cx="8847117" cy="4717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94735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돋움체" pitchFamily="49" charset="-127"/>
                <a:ea typeface="돋움체" pitchFamily="49" charset="-127"/>
                <a:cs typeface="SM KGothic Std Regular"/>
              </a:rPr>
              <a:t>4)</a:t>
            </a:r>
            <a:r>
              <a:rPr lang="ko-KR" altLang="en-US" sz="1800" b="1" dirty="0" smtClean="0">
                <a:solidFill>
                  <a:srgbClr val="1D2B37"/>
                </a:solidFill>
                <a:latin typeface="돋움체" pitchFamily="49" charset="-127"/>
                <a:ea typeface="돋움체" pitchFamily="49" charset="-127"/>
                <a:cs typeface="SM KGothic Std Regular"/>
              </a:rPr>
              <a:t> 소모임 게시판</a:t>
            </a:r>
            <a:endParaRPr lang="en-US" altLang="ko-KR" sz="1800" b="1" dirty="0">
              <a:solidFill>
                <a:srgbClr val="1D2B37"/>
              </a:solidFill>
              <a:latin typeface="돋움체" pitchFamily="49" charset="-127"/>
              <a:ea typeface="돋움체" pitchFamily="49" charset="-127"/>
              <a:cs typeface="SM KGothic Std Regular"/>
            </a:endParaRPr>
          </a:p>
        </p:txBody>
      </p:sp>
      <p:pic>
        <p:nvPicPr>
          <p:cNvPr id="3074" name="Picture 2" descr="C:\Users\soldesk\Desktop\종합설계\팀플\somoi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181" y="1091787"/>
            <a:ext cx="8832560" cy="5653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94735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돋움체" pitchFamily="49" charset="-127"/>
                <a:ea typeface="돋움체" pitchFamily="49" charset="-127"/>
                <a:cs typeface="SM KGothic Std Regular"/>
              </a:rPr>
              <a:t>5)</a:t>
            </a:r>
            <a:r>
              <a:rPr lang="ko-KR" altLang="en-US" sz="1800" b="1" dirty="0" smtClean="0">
                <a:solidFill>
                  <a:srgbClr val="1D2B37"/>
                </a:solidFill>
                <a:latin typeface="돋움체" pitchFamily="49" charset="-127"/>
                <a:ea typeface="돋움체" pitchFamily="49" charset="-127"/>
                <a:cs typeface="SM KGothic Std Regular"/>
              </a:rPr>
              <a:t> </a:t>
            </a:r>
            <a:r>
              <a:rPr lang="ko-KR" altLang="en-US" sz="1800" b="1" dirty="0" err="1" smtClean="0">
                <a:solidFill>
                  <a:srgbClr val="1D2B37"/>
                </a:solidFill>
                <a:latin typeface="돋움체" pitchFamily="49" charset="-127"/>
                <a:ea typeface="돋움체" pitchFamily="49" charset="-127"/>
                <a:cs typeface="SM KGothic Std Regular"/>
              </a:rPr>
              <a:t>마이페이지</a:t>
            </a:r>
            <a:endParaRPr lang="en-US" altLang="ko-KR" sz="1800" b="1" dirty="0">
              <a:solidFill>
                <a:srgbClr val="1D2B37"/>
              </a:solidFill>
              <a:latin typeface="돋움체" pitchFamily="49" charset="-127"/>
              <a:ea typeface="돋움체" pitchFamily="49" charset="-127"/>
              <a:cs typeface="SM KGothic Std Regular"/>
            </a:endParaRPr>
          </a:p>
        </p:txBody>
      </p:sp>
      <p:pic>
        <p:nvPicPr>
          <p:cNvPr id="2050" name="Picture 2" descr="http://soldeskit3.cafe24.com/bbs/storage/junggo_produ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41" y="1421498"/>
            <a:ext cx="7501920" cy="46043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94735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5076" y="2083153"/>
            <a:ext cx="7003701" cy="3935810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altLang="ko-KR" sz="1000" dirty="0">
              <a:solidFill>
                <a:srgbClr val="3F626D">
                  <a:alpha val="75000"/>
                </a:srgbClr>
              </a:solidFill>
              <a:latin typeface="맑은 고딕" pitchFamily="50" charset="-127"/>
              <a:ea typeface="맑은 고딕" pitchFamily="50" charset="-127"/>
              <a:cs typeface="SM KGothic Std 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지도 교사</a:t>
            </a: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: </a:t>
            </a:r>
            <a:r>
              <a:rPr lang="ko-KR" altLang="en-US" sz="2000" b="1" dirty="0" err="1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엄기흥</a:t>
            </a: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(</a:t>
            </a: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직업 능력 개발 훈련 교사 </a:t>
            </a: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2</a:t>
            </a: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급</a:t>
            </a: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)</a:t>
            </a:r>
            <a:endParaRPr lang="en-US" sz="1600" dirty="0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KGothic Std Regular"/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KGothic Std 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팀장</a:t>
            </a: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, </a:t>
            </a: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데이터 설계자</a:t>
            </a: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: </a:t>
            </a: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정유정</a:t>
            </a:r>
            <a:endParaRPr lang="en-US" altLang="ko-KR" sz="2000" b="1" dirty="0" smtClean="0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JGothic Std 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데이터 </a:t>
            </a: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아키텍처</a:t>
            </a: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: </a:t>
            </a: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문수천</a:t>
            </a:r>
            <a:endParaRPr lang="en-US" altLang="ko-KR" sz="2000" b="1" dirty="0" smtClean="0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KGothic Std 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수석 개발자</a:t>
            </a: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, </a:t>
            </a: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데이터 </a:t>
            </a: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분석</a:t>
            </a: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: </a:t>
            </a: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이예지</a:t>
            </a:r>
            <a:endParaRPr lang="en-US" altLang="ko-KR" sz="2000" b="1" dirty="0" smtClean="0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KGothic Std 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Open Source Framework </a:t>
            </a: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개발자</a:t>
            </a: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:  </a:t>
            </a:r>
          </a:p>
          <a:p>
            <a:pPr>
              <a:buNone/>
            </a:pP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   </a:t>
            </a: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문수천</a:t>
            </a: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, </a:t>
            </a: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이예지</a:t>
            </a: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, </a:t>
            </a: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정유정</a:t>
            </a: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, </a:t>
            </a: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황상운</a:t>
            </a:r>
            <a:endParaRPr lang="en-US" altLang="ko-KR" sz="2000" b="1" dirty="0" smtClean="0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KGothic Std 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Web publisher(</a:t>
            </a: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수석 디자이너</a:t>
            </a: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): </a:t>
            </a: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황상운</a:t>
            </a:r>
            <a:endParaRPr lang="en-US" altLang="ko-KR" sz="2000" b="1" dirty="0" smtClean="0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KGothic Std Regular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KGothic Std Regular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F626D">
                  <a:alpha val="75000"/>
                </a:srgbClr>
              </a:solidFill>
              <a:latin typeface="맑은 고딕" pitchFamily="50" charset="-127"/>
              <a:ea typeface="맑은 고딕" pitchFamily="50" charset="-127"/>
              <a:cs typeface="SM KGothic Std Regular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36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1. </a:t>
            </a:r>
            <a:r>
              <a:rPr lang="ko-KR" altLang="en-US" sz="36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지도 훈련 교사 및 팀원 소개</a:t>
            </a:r>
            <a:endParaRPr lang="en-US" altLang="ko-KR" sz="36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4459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2496103"/>
            <a:ext cx="4690424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8.2 </a:t>
            </a:r>
            <a:r>
              <a:rPr lang="en-US" altLang="ko-KR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Object diagram </a:t>
            </a:r>
            <a:r>
              <a:rPr lang="ko-KR" altLang="en-US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구현</a:t>
            </a:r>
            <a:r>
              <a:rPr lang="en-US" altLang="ko-KR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 (</a:t>
            </a:r>
            <a:r>
              <a:rPr lang="ko-KR" altLang="en-US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객체 설계 다이어그램</a:t>
            </a:r>
            <a:r>
              <a:rPr lang="en-US" altLang="ko-KR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) </a:t>
            </a:r>
          </a:p>
        </p:txBody>
      </p:sp>
    </p:spTree>
    <p:extLst>
      <p:ext uri="{BB962C8B-B14F-4D97-AF65-F5344CB8AC3E}">
        <p14:creationId xmlns="" xmlns:p14="http://schemas.microsoft.com/office/powerpoint/2010/main" val="331181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1) restaurant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sp>
        <p:nvSpPr>
          <p:cNvPr id="2" name="AutoShape 2" descr="http://soldeskit3.cafe24.com/ckstorage/images/nation/project/26/06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2" name="Picture 2" descr="C:\Users\soldesk\Desktop\종합설계\팀플\restraurant.cl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5199" y="1016778"/>
            <a:ext cx="5003584" cy="58412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796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2) menu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sp>
        <p:nvSpPr>
          <p:cNvPr id="2" name="AutoShape 2" descr="http://soldeskit3.cafe24.com/ckstorage/images/nation/project/26/06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46" name="Picture 2" descr="C:\Users\soldesk\Desktop\종합설계\팀플\menu.cl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3075" y="1029831"/>
            <a:ext cx="7992094" cy="5294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796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3) review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sp>
        <p:nvSpPr>
          <p:cNvPr id="2" name="AutoShape 2" descr="http://soldeskit3.cafe24.com/ckstorage/images/nation/project/26/06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0" name="Picture 2" descr="C:\Users\soldesk\Desktop\종합설계\팀플\review.cl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3141" y="1214612"/>
            <a:ext cx="7208322" cy="53673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796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4)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somoim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sp>
        <p:nvSpPr>
          <p:cNvPr id="2" name="AutoShape 2" descr="http://soldeskit3.cafe24.com/ckstorage/images/nation/project/26/06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C:\Users\soldesk\Desktop\종합설계\팀플\somoim.cl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2575" y="1214612"/>
            <a:ext cx="8651109" cy="51445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796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5) calendar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sp>
        <p:nvSpPr>
          <p:cNvPr id="2" name="AutoShape 2" descr="http://soldeskit3.cafe24.com/ckstorage/images/nation/project/26/06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 descr="C:\Users\soldesk\Desktop\종합설계\팀플\calendar.cl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51212"/>
            <a:ext cx="9144000" cy="47933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796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6)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atchfile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sp>
        <p:nvSpPr>
          <p:cNvPr id="2" name="AutoShape 2" descr="http://soldeskit3.cafe24.com/ckstorage/images/nation/project/26/06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4" name="Picture 2" descr="C:\Users\soldesk\Desktop\종합설계\팀플\atcfile.cl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08200"/>
            <a:ext cx="9144000" cy="48417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796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7) 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members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sp>
        <p:nvSpPr>
          <p:cNvPr id="2" name="AutoShape 2" descr="http://soldeskit3.cafe24.com/ckstorage/images/nation/project/26/06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C:\ai5\members.cl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" y="1571310"/>
            <a:ext cx="9052741" cy="48199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796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96103"/>
            <a:ext cx="4785674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8.3 Activity</a:t>
            </a:r>
            <a:r>
              <a:rPr lang="en-US" altLang="ko-KR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 diagram </a:t>
            </a:r>
            <a:r>
              <a:rPr lang="ko-KR" altLang="en-US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구현</a:t>
            </a:r>
            <a:r>
              <a:rPr lang="en-US" altLang="ko-KR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 (</a:t>
            </a:r>
            <a:r>
              <a:rPr lang="ko-KR" altLang="en-US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객체 설계 다이어그램</a:t>
            </a:r>
            <a:r>
              <a:rPr lang="en-US" altLang="ko-KR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) </a:t>
            </a:r>
          </a:p>
        </p:txBody>
      </p:sp>
    </p:spTree>
    <p:extLst>
      <p:ext uri="{BB962C8B-B14F-4D97-AF65-F5344CB8AC3E}">
        <p14:creationId xmlns="" xmlns:p14="http://schemas.microsoft.com/office/powerpoint/2010/main" val="304075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1)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음식점 등록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pic>
        <p:nvPicPr>
          <p:cNvPr id="9218" name="Picture 2" descr="C:\Users\soldesk\Desktop\종합설계\팀플\create_restrnts.acd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407" y="1029831"/>
            <a:ext cx="8251582" cy="54659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6729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3965" y="2083153"/>
            <a:ext cx="6664550" cy="3502477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altLang="ko-KR" sz="1000" dirty="0">
              <a:solidFill>
                <a:srgbClr val="3F626D">
                  <a:alpha val="75000"/>
                </a:srgbClr>
              </a:solidFill>
              <a:latin typeface="+mn-ea"/>
              <a:cs typeface="SM KGothic Std 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D2B37"/>
                </a:solidFill>
                <a:latin typeface="+mn-ea"/>
                <a:cs typeface="SM JGothic Std Regular"/>
              </a:rPr>
              <a:t>PROJECT </a:t>
            </a:r>
            <a:r>
              <a:rPr lang="ko-KR" altLang="en-US" sz="2000" b="1" dirty="0">
                <a:solidFill>
                  <a:srgbClr val="1D2B37"/>
                </a:solidFill>
                <a:latin typeface="+mn-ea"/>
                <a:cs typeface="SM JGothic Std Regular"/>
              </a:rPr>
              <a:t>목적</a:t>
            </a:r>
            <a:endParaRPr lang="en-US" altLang="ko-KR" sz="2000" b="1" dirty="0">
              <a:solidFill>
                <a:srgbClr val="1D2B37"/>
              </a:solidFill>
              <a:latin typeface="+mn-ea"/>
              <a:cs typeface="SM JGothic Std Regular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1D2B37"/>
                </a:solidFill>
                <a:latin typeface="+mn-ea"/>
                <a:cs typeface="SM KGothic Std Regular"/>
              </a:rPr>
              <a:t>6</a:t>
            </a:r>
            <a:r>
              <a:rPr lang="ko-KR" altLang="en-US" sz="1600" dirty="0" smtClean="0">
                <a:solidFill>
                  <a:srgbClr val="1D2B37"/>
                </a:solidFill>
                <a:latin typeface="+mn-ea"/>
                <a:cs typeface="SM KGothic Std Regular"/>
              </a:rPr>
              <a:t>개월간 </a:t>
            </a:r>
            <a:r>
              <a:rPr lang="ko-KR" altLang="en-US" sz="1600" dirty="0">
                <a:solidFill>
                  <a:srgbClr val="1D2B37"/>
                </a:solidFill>
                <a:latin typeface="+mn-ea"/>
                <a:cs typeface="SM KGothic Std Regular"/>
              </a:rPr>
              <a:t>배운 수업 내용을 이용하여</a:t>
            </a:r>
            <a:r>
              <a:rPr lang="en-US" altLang="ko-KR" sz="1600" dirty="0">
                <a:solidFill>
                  <a:srgbClr val="1D2B37"/>
                </a:solidFill>
                <a:latin typeface="+mn-ea"/>
                <a:cs typeface="SM KGothic Std Regular"/>
              </a:rPr>
              <a:t>, </a:t>
            </a:r>
            <a:r>
              <a:rPr lang="ko-KR" altLang="en-US" sz="1600" dirty="0">
                <a:solidFill>
                  <a:srgbClr val="1D2B37"/>
                </a:solidFill>
                <a:latin typeface="+mn-ea"/>
                <a:cs typeface="SM KGothic Std Regular"/>
              </a:rPr>
              <a:t>실무에 적응할 수 있는 </a:t>
            </a:r>
            <a:endParaRPr lang="en-US" altLang="ko-KR" sz="1600" dirty="0">
              <a:solidFill>
                <a:srgbClr val="1D2B37"/>
              </a:solidFill>
              <a:latin typeface="+mn-ea"/>
              <a:cs typeface="SM KGothic Std Regular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1D2B37"/>
                </a:solidFill>
                <a:latin typeface="+mn-ea"/>
                <a:cs typeface="SM KGothic Std Regular"/>
              </a:rPr>
              <a:t>   </a:t>
            </a:r>
            <a:r>
              <a:rPr lang="ko-KR" altLang="en-US" sz="1600" dirty="0">
                <a:solidFill>
                  <a:srgbClr val="1D2B37"/>
                </a:solidFill>
                <a:latin typeface="+mn-ea"/>
                <a:cs typeface="SM KGothic Std Regular"/>
              </a:rPr>
              <a:t>개발 능력을 좀 더 향상시키기 위함입니다</a:t>
            </a:r>
            <a:r>
              <a:rPr lang="en-US" altLang="ko-KR" sz="1600" dirty="0">
                <a:solidFill>
                  <a:srgbClr val="1D2B37"/>
                </a:solidFill>
                <a:latin typeface="+mn-ea"/>
                <a:cs typeface="SM KGothic Std Regular"/>
              </a:rPr>
              <a:t>.</a:t>
            </a:r>
          </a:p>
          <a:p>
            <a:pPr marL="457200" lvl="1" indent="0">
              <a:buNone/>
            </a:pPr>
            <a:endParaRPr lang="en-US" sz="1600" dirty="0">
              <a:solidFill>
                <a:srgbClr val="1D2B37"/>
              </a:solidFill>
              <a:latin typeface="+mn-ea"/>
              <a:cs typeface="SM KGothic Std Regular"/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1D2B37"/>
              </a:solidFill>
              <a:latin typeface="+mn-ea"/>
              <a:cs typeface="SM KGothic Std 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D2B37"/>
                </a:solidFill>
                <a:latin typeface="+mn-ea"/>
                <a:cs typeface="SM JGothic Std Regular"/>
              </a:rPr>
              <a:t>PROJECT </a:t>
            </a:r>
            <a:r>
              <a:rPr lang="ko-KR" altLang="en-US" sz="2000" b="1" dirty="0" smtClean="0">
                <a:solidFill>
                  <a:srgbClr val="1D2B37"/>
                </a:solidFill>
                <a:latin typeface="+mn-ea"/>
                <a:cs typeface="SM JGothic Std Regular"/>
              </a:rPr>
              <a:t>주제 </a:t>
            </a:r>
            <a:r>
              <a:rPr lang="ko-KR" altLang="en-US" sz="2000" b="1" dirty="0">
                <a:solidFill>
                  <a:srgbClr val="1D2B37"/>
                </a:solidFill>
                <a:latin typeface="+mn-ea"/>
                <a:cs typeface="SM JGothic Std Regular"/>
              </a:rPr>
              <a:t>선정 이유</a:t>
            </a:r>
            <a:endParaRPr lang="en-US" altLang="ko-KR" sz="2000" b="1" dirty="0">
              <a:solidFill>
                <a:srgbClr val="1D2B37"/>
              </a:solidFill>
              <a:latin typeface="+mn-ea"/>
              <a:cs typeface="SM JGothic Std Regular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1D2B37"/>
                </a:solidFill>
                <a:latin typeface="+mn-ea"/>
                <a:cs typeface="SM KGothic Std Regular"/>
              </a:rPr>
              <a:t>개인주의 성향이 강해진 시대에 맞게 혼자 편하게 식사할 수 있는 음식점을 소개</a:t>
            </a:r>
            <a:endParaRPr lang="en-US" altLang="ko-KR" sz="1600" dirty="0" smtClean="0">
              <a:solidFill>
                <a:srgbClr val="1D2B37"/>
              </a:solidFill>
              <a:latin typeface="+mn-ea"/>
              <a:cs typeface="SM KGothic Std Regular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36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2</a:t>
            </a:r>
            <a:r>
              <a:rPr lang="en-US" altLang="ko-KR" sz="36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. </a:t>
            </a:r>
            <a:r>
              <a:rPr lang="en-US" altLang="ko-KR" sz="36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PROJECT </a:t>
            </a:r>
            <a:r>
              <a:rPr lang="ko-KR" altLang="en-US" sz="36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목적 및 주제 선정 이유</a:t>
            </a:r>
            <a:endParaRPr lang="en-US" altLang="ko-KR" sz="36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7131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2)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소모임 등록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pic>
        <p:nvPicPr>
          <p:cNvPr id="4098" name="Picture 2" descr="C:\Users\soldesk\Desktop\종합설계\팀플\create_somoim.ac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1987" y="2008187"/>
            <a:ext cx="7820025" cy="3781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6729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3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)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정보 수정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pic>
        <p:nvPicPr>
          <p:cNvPr id="2050" name="Picture 2" descr="C:\ai5\members.ac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67170"/>
            <a:ext cx="9144000" cy="45905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6729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96103"/>
            <a:ext cx="4785674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8.4 Sequence</a:t>
            </a:r>
            <a:r>
              <a:rPr lang="en-US" altLang="ko-KR" sz="2800" b="1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 </a:t>
            </a:r>
            <a:r>
              <a:rPr lang="en-US" altLang="ko-KR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diagram </a:t>
            </a:r>
            <a:r>
              <a:rPr lang="ko-KR" altLang="en-US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구현</a:t>
            </a:r>
            <a:r>
              <a:rPr lang="en-US" altLang="ko-KR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 (</a:t>
            </a:r>
            <a:r>
              <a:rPr lang="ko-KR" altLang="en-US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객체 설계 다이어그램</a:t>
            </a:r>
            <a:r>
              <a:rPr lang="en-US" altLang="ko-KR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) </a:t>
            </a:r>
          </a:p>
        </p:txBody>
      </p:sp>
    </p:spTree>
    <p:extLst>
      <p:ext uri="{BB962C8B-B14F-4D97-AF65-F5344CB8AC3E}">
        <p14:creationId xmlns="" xmlns:p14="http://schemas.microsoft.com/office/powerpoint/2010/main" val="32198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1)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음식점 등록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pic>
        <p:nvPicPr>
          <p:cNvPr id="10242" name="Picture 2" descr="C:\Users\soldesk\Desktop\종합설계\팀플\restaurants.sq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4612"/>
            <a:ext cx="9144000" cy="51964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8933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2)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소모임 등록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pic>
        <p:nvPicPr>
          <p:cNvPr id="5122" name="Picture 2" descr="C:\Users\soldesk\Desktop\종합설계\팀플\somoim.sq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66910"/>
            <a:ext cx="9144000" cy="43655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7345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3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회원가입</a:t>
            </a:r>
            <a:endParaRPr lang="en-US" altLang="ko-KR" sz="1800" dirty="0" smtClean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  <a:p>
            <a:pPr algn="l">
              <a:lnSpc>
                <a:spcPct val="110000"/>
              </a:lnSpc>
            </a:pP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pic>
        <p:nvPicPr>
          <p:cNvPr id="3074" name="Picture 2" descr="C:\ai5\members.sq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76645"/>
            <a:ext cx="9144000" cy="45905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7345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458" y="2704903"/>
            <a:ext cx="8229600" cy="1621848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US" altLang="ko-KR" sz="28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9. </a:t>
            </a:r>
            <a:r>
              <a:rPr lang="ko-KR" altLang="en-US" sz="32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프로젝트 </a:t>
            </a:r>
            <a:r>
              <a:rPr lang="ko-KR" altLang="en-US" sz="32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구현</a:t>
            </a:r>
            <a:endParaRPr lang="en-US" altLang="ko-KR" sz="32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734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96103"/>
            <a:ext cx="4785674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9.1 MyBATIS</a:t>
            </a:r>
            <a:endParaRPr lang="en-US" altLang="ko-KR" sz="2800" b="1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JGothic St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8862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members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343339"/>
            <a:ext cx="76626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….. </a:t>
            </a:r>
          </a:p>
          <a:p>
            <a:r>
              <a:rPr lang="en-US" altLang="ko-KR" dirty="0" smtClean="0"/>
              <a:t>&lt;insert id=</a:t>
            </a:r>
            <a:r>
              <a:rPr lang="en-US" altLang="ko-KR" i="1" dirty="0" smtClean="0"/>
              <a:t>"create" </a:t>
            </a:r>
            <a:r>
              <a:rPr lang="en-US" altLang="ko-KR" i="1" dirty="0" err="1" smtClean="0"/>
              <a:t>parameterType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MembersVO</a:t>
            </a:r>
            <a:r>
              <a:rPr lang="en-US" altLang="ko-KR" i="1" dirty="0" smtClean="0"/>
              <a:t>"&gt;</a:t>
            </a:r>
          </a:p>
          <a:p>
            <a:r>
              <a:rPr lang="en-US" altLang="ko-KR" dirty="0" smtClean="0"/>
              <a:t>    INSERT INTO members(</a:t>
            </a:r>
            <a:r>
              <a:rPr lang="en-US" altLang="ko-KR" u="sng" dirty="0" err="1" smtClean="0"/>
              <a:t>memberno</a:t>
            </a:r>
            <a:r>
              <a:rPr lang="en-US" altLang="ko-KR" u="sng" dirty="0" smtClean="0"/>
              <a:t>, id, </a:t>
            </a:r>
            <a:r>
              <a:rPr lang="en-US" altLang="ko-KR" u="sng" dirty="0" err="1" smtClean="0"/>
              <a:t>passwd</a:t>
            </a:r>
            <a:r>
              <a:rPr lang="en-US" altLang="ko-KR" u="sng" dirty="0" smtClean="0"/>
              <a:t>, name, birth, </a:t>
            </a:r>
            <a:r>
              <a:rPr lang="en-US" altLang="ko-KR" u="sng" dirty="0" err="1" smtClean="0"/>
              <a:t>tel</a:t>
            </a:r>
            <a:r>
              <a:rPr lang="en-US" altLang="ko-KR" u="sng" dirty="0" smtClean="0"/>
              <a:t>, </a:t>
            </a:r>
          </a:p>
          <a:p>
            <a:r>
              <a:rPr lang="en-US" altLang="ko-KR" dirty="0" smtClean="0"/>
              <a:t>                                  email, </a:t>
            </a:r>
            <a:r>
              <a:rPr lang="en-US" altLang="ko-KR" u="sng" dirty="0" err="1" smtClean="0"/>
              <a:t>zipcode</a:t>
            </a:r>
            <a:r>
              <a:rPr lang="en-US" altLang="ko-KR" u="sng" dirty="0" smtClean="0"/>
              <a:t>, address1, address2, </a:t>
            </a:r>
            <a:r>
              <a:rPr lang="en-US" altLang="ko-KR" u="sng" dirty="0" err="1" smtClean="0"/>
              <a:t>userno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mdate</a:t>
            </a:r>
            <a:r>
              <a:rPr lang="en-US" altLang="ko-KR" u="sng" dirty="0" smtClean="0"/>
              <a:t>)</a:t>
            </a:r>
          </a:p>
          <a:p>
            <a:r>
              <a:rPr lang="en-US" altLang="ko-KR" dirty="0" smtClean="0"/>
              <a:t>    VALUES ((SELECT NVL(MAX(</a:t>
            </a:r>
            <a:r>
              <a:rPr lang="en-US" altLang="ko-KR" u="sng" dirty="0" err="1" smtClean="0"/>
              <a:t>memberno</a:t>
            </a:r>
            <a:r>
              <a:rPr lang="en-US" altLang="ko-KR" u="sng" dirty="0" smtClean="0"/>
              <a:t>), 0)+1 as </a:t>
            </a:r>
            <a:r>
              <a:rPr lang="en-US" altLang="ko-KR" u="sng" dirty="0" err="1" smtClean="0"/>
              <a:t>memberno</a:t>
            </a:r>
            <a:r>
              <a:rPr lang="en-US" altLang="ko-KR" u="sng" dirty="0" smtClean="0"/>
              <a:t> FROM members),</a:t>
            </a:r>
          </a:p>
          <a:p>
            <a:r>
              <a:rPr lang="en-US" altLang="ko-KR" dirty="0" smtClean="0"/>
              <a:t>              #{id}, #{</a:t>
            </a:r>
            <a:r>
              <a:rPr lang="en-US" altLang="ko-KR" u="sng" dirty="0" err="1" smtClean="0"/>
              <a:t>passwd</a:t>
            </a:r>
            <a:r>
              <a:rPr lang="en-US" altLang="ko-KR" u="sng" dirty="0" smtClean="0"/>
              <a:t>}, #{name}, #{birth}, #{</a:t>
            </a:r>
            <a:r>
              <a:rPr lang="en-US" altLang="ko-KR" u="sng" dirty="0" err="1" smtClean="0"/>
              <a:t>tel</a:t>
            </a:r>
            <a:r>
              <a:rPr lang="en-US" altLang="ko-KR" u="sng" dirty="0" smtClean="0"/>
              <a:t>}, #{email}, </a:t>
            </a:r>
          </a:p>
          <a:p>
            <a:r>
              <a:rPr lang="en-US" altLang="ko-KR" dirty="0" smtClean="0"/>
              <a:t>              #{</a:t>
            </a:r>
            <a:r>
              <a:rPr lang="en-US" altLang="ko-KR" u="sng" dirty="0" err="1" smtClean="0"/>
              <a:t>zipcode</a:t>
            </a:r>
            <a:r>
              <a:rPr lang="en-US" altLang="ko-KR" u="sng" dirty="0" smtClean="0"/>
              <a:t>}, #{address1}, #{address2}, #{</a:t>
            </a:r>
            <a:r>
              <a:rPr lang="en-US" altLang="ko-KR" u="sng" dirty="0" err="1" smtClean="0"/>
              <a:t>userno</a:t>
            </a:r>
            <a:r>
              <a:rPr lang="en-US" altLang="ko-KR" u="sng" dirty="0" smtClean="0"/>
              <a:t>}, </a:t>
            </a:r>
            <a:r>
              <a:rPr lang="en-US" altLang="ko-KR" u="sng" dirty="0" err="1" smtClean="0"/>
              <a:t>sysdate</a:t>
            </a:r>
            <a:r>
              <a:rPr lang="en-US" altLang="ko-KR" u="sng" dirty="0" smtClean="0"/>
              <a:t>)</a:t>
            </a:r>
          </a:p>
          <a:p>
            <a:r>
              <a:rPr lang="en-US" altLang="ko-KR" dirty="0" smtClean="0"/>
              <a:t>  &lt;/insert&gt;</a:t>
            </a:r>
          </a:p>
          <a:p>
            <a:r>
              <a:rPr lang="ko-KR" altLang="en-US" dirty="0" smtClean="0"/>
              <a:t>  </a:t>
            </a:r>
          </a:p>
          <a:p>
            <a:r>
              <a:rPr lang="en-US" altLang="ko-KR" dirty="0" smtClean="0"/>
              <a:t>  &lt;select id=</a:t>
            </a:r>
            <a:r>
              <a:rPr lang="en-US" altLang="ko-KR" i="1" dirty="0" smtClean="0"/>
              <a:t>"</a:t>
            </a:r>
            <a:r>
              <a:rPr lang="en-US" altLang="ko-KR" i="1" dirty="0" err="1" smtClean="0"/>
              <a:t>list_by_user</a:t>
            </a:r>
            <a:r>
              <a:rPr lang="en-US" altLang="ko-KR" i="1" dirty="0" smtClean="0"/>
              <a:t>"  </a:t>
            </a:r>
            <a:r>
              <a:rPr lang="en-US" altLang="ko-KR" i="1" dirty="0" err="1" smtClean="0"/>
              <a:t>resultType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MembersVO</a:t>
            </a:r>
            <a:r>
              <a:rPr lang="en-US" altLang="ko-KR" i="1" dirty="0" smtClean="0"/>
              <a:t>" </a:t>
            </a:r>
            <a:r>
              <a:rPr lang="en-US" altLang="ko-KR" i="1" dirty="0" err="1" smtClean="0"/>
              <a:t>parameterType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int</a:t>
            </a:r>
            <a:r>
              <a:rPr lang="en-US" altLang="ko-KR" i="1" dirty="0" smtClean="0"/>
              <a:t>"&gt;</a:t>
            </a:r>
          </a:p>
          <a:p>
            <a:r>
              <a:rPr lang="en-US" altLang="ko-KR" dirty="0" smtClean="0"/>
              <a:t>    SELECT </a:t>
            </a:r>
            <a:r>
              <a:rPr lang="en-US" altLang="ko-KR" u="sng" dirty="0" err="1" smtClean="0"/>
              <a:t>memberno</a:t>
            </a:r>
            <a:r>
              <a:rPr lang="en-US" altLang="ko-KR" u="sng" dirty="0" smtClean="0"/>
              <a:t>, id, </a:t>
            </a:r>
            <a:r>
              <a:rPr lang="en-US" altLang="ko-KR" u="sng" dirty="0" err="1" smtClean="0"/>
              <a:t>passwd</a:t>
            </a:r>
            <a:r>
              <a:rPr lang="en-US" altLang="ko-KR" u="sng" dirty="0" smtClean="0"/>
              <a:t>, name, birth, </a:t>
            </a:r>
            <a:r>
              <a:rPr lang="en-US" altLang="ko-KR" u="sng" dirty="0" err="1" smtClean="0"/>
              <a:t>tel</a:t>
            </a:r>
            <a:r>
              <a:rPr lang="en-US" altLang="ko-KR" u="sng" dirty="0" smtClean="0"/>
              <a:t>, email, </a:t>
            </a:r>
            <a:r>
              <a:rPr lang="en-US" altLang="ko-KR" u="sng" dirty="0" err="1" smtClean="0"/>
              <a:t>zipcode</a:t>
            </a:r>
            <a:r>
              <a:rPr lang="en-US" altLang="ko-KR" u="sng" dirty="0" smtClean="0"/>
              <a:t>, address1, address2, </a:t>
            </a:r>
            <a:r>
              <a:rPr lang="en-US" altLang="ko-KR" u="sng" dirty="0" err="1" smtClean="0"/>
              <a:t>userno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mdate</a:t>
            </a:r>
            <a:endParaRPr lang="en-US" altLang="ko-KR" u="sng" dirty="0" smtClean="0"/>
          </a:p>
          <a:p>
            <a:r>
              <a:rPr lang="en-US" altLang="ko-KR" dirty="0" smtClean="0"/>
              <a:t>    FROM members</a:t>
            </a:r>
          </a:p>
          <a:p>
            <a:r>
              <a:rPr lang="en-US" altLang="ko-KR" dirty="0" smtClean="0"/>
              <a:t>    WHERE </a:t>
            </a:r>
            <a:r>
              <a:rPr lang="en-US" altLang="ko-KR" u="sng" dirty="0" err="1" smtClean="0"/>
              <a:t>userno</a:t>
            </a:r>
            <a:r>
              <a:rPr lang="en-US" altLang="ko-KR" u="sng" dirty="0" smtClean="0"/>
              <a:t> = #{</a:t>
            </a:r>
            <a:r>
              <a:rPr lang="en-US" altLang="ko-KR" u="sng" dirty="0" err="1" smtClean="0"/>
              <a:t>userno</a:t>
            </a:r>
            <a:r>
              <a:rPr lang="en-US" altLang="ko-KR" u="sng" dirty="0" smtClean="0"/>
              <a:t>}</a:t>
            </a:r>
          </a:p>
          <a:p>
            <a:r>
              <a:rPr lang="en-US" altLang="ko-KR" dirty="0" smtClean="0"/>
              <a:t>    ORDER BY </a:t>
            </a:r>
            <a:r>
              <a:rPr lang="en-US" altLang="ko-KR" u="sng" dirty="0" err="1" smtClean="0"/>
              <a:t>memberno</a:t>
            </a:r>
            <a:r>
              <a:rPr lang="en-US" altLang="ko-KR" u="sng" dirty="0" smtClean="0"/>
              <a:t> ASC</a:t>
            </a:r>
          </a:p>
          <a:p>
            <a:r>
              <a:rPr lang="en-US" altLang="ko-KR" dirty="0" smtClean="0"/>
              <a:t>  &lt;/select&gt;    </a:t>
            </a:r>
          </a:p>
          <a:p>
            <a:r>
              <a:rPr lang="en-US" altLang="ko-KR" dirty="0" smtClean="0"/>
              <a:t> …..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2)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atcfile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343339"/>
            <a:ext cx="76626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….. </a:t>
            </a:r>
          </a:p>
          <a:p>
            <a:r>
              <a:rPr lang="en-US" altLang="ko-KR" dirty="0" smtClean="0"/>
              <a:t>&lt;select id=</a:t>
            </a:r>
            <a:r>
              <a:rPr lang="en-US" altLang="ko-KR" i="1" dirty="0" smtClean="0"/>
              <a:t>"list" </a:t>
            </a:r>
            <a:r>
              <a:rPr lang="en-US" altLang="ko-KR" i="1" dirty="0" err="1" smtClean="0"/>
              <a:t>resultType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S_Write_AtcfileVO</a:t>
            </a:r>
            <a:r>
              <a:rPr lang="en-US" altLang="ko-KR" i="1" dirty="0" smtClean="0"/>
              <a:t>" </a:t>
            </a:r>
            <a:r>
              <a:rPr lang="en-US" altLang="ko-KR" i="1" dirty="0" err="1" smtClean="0"/>
              <a:t>parameterType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int</a:t>
            </a:r>
            <a:r>
              <a:rPr lang="en-US" altLang="ko-KR" i="1" dirty="0" smtClean="0"/>
              <a:t>"&gt;</a:t>
            </a:r>
          </a:p>
          <a:p>
            <a:r>
              <a:rPr lang="en-US" altLang="ko-KR" dirty="0" smtClean="0"/>
              <a:t>    SELECT </a:t>
            </a:r>
            <a:r>
              <a:rPr lang="en-US" altLang="ko-KR" dirty="0" err="1" smtClean="0"/>
              <a:t>c.somoimno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a.atcfileno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a.writeno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a.fname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a.fupname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a.thumb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a.fsize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a.rdate</a:t>
            </a:r>
            <a:endParaRPr lang="en-US" altLang="ko-KR" dirty="0" smtClean="0"/>
          </a:p>
          <a:p>
            <a:r>
              <a:rPr lang="en-US" altLang="ko-KR" dirty="0" smtClean="0"/>
              <a:t>    FROM </a:t>
            </a:r>
            <a:r>
              <a:rPr lang="en-US" altLang="ko-KR" u="sng" dirty="0" err="1" smtClean="0"/>
              <a:t>atcfile</a:t>
            </a:r>
            <a:r>
              <a:rPr lang="en-US" altLang="ko-KR" u="sng" dirty="0" smtClean="0"/>
              <a:t> a</a:t>
            </a:r>
          </a:p>
          <a:p>
            <a:r>
              <a:rPr lang="en-US" altLang="ko-KR" dirty="0" smtClean="0"/>
              <a:t>    INNER JOIN </a:t>
            </a:r>
            <a:r>
              <a:rPr lang="en-US" altLang="ko-KR" dirty="0" err="1" smtClean="0"/>
              <a:t>s_write</a:t>
            </a:r>
            <a:r>
              <a:rPr lang="en-US" altLang="ko-KR" dirty="0" smtClean="0"/>
              <a:t> c</a:t>
            </a:r>
          </a:p>
          <a:p>
            <a:r>
              <a:rPr lang="en-US" altLang="ko-KR" dirty="0" smtClean="0"/>
              <a:t>    ON </a:t>
            </a:r>
            <a:r>
              <a:rPr lang="en-US" altLang="ko-KR" dirty="0" err="1" smtClean="0"/>
              <a:t>a.writeno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c.writeno</a:t>
            </a:r>
            <a:r>
              <a:rPr lang="en-US" altLang="ko-KR" dirty="0" smtClean="0"/>
              <a:t> AND </a:t>
            </a:r>
            <a:r>
              <a:rPr lang="en-US" altLang="ko-KR" u="sng" dirty="0" err="1" smtClean="0"/>
              <a:t>somoimno</a:t>
            </a:r>
            <a:r>
              <a:rPr lang="en-US" altLang="ko-KR" u="sng" dirty="0" smtClean="0"/>
              <a:t>=#{</a:t>
            </a:r>
            <a:r>
              <a:rPr lang="en-US" altLang="ko-KR" u="sng" dirty="0" err="1" smtClean="0"/>
              <a:t>somoimno</a:t>
            </a:r>
            <a:r>
              <a:rPr lang="en-US" altLang="ko-KR" u="sng" dirty="0" smtClean="0"/>
              <a:t>}</a:t>
            </a:r>
          </a:p>
          <a:p>
            <a:r>
              <a:rPr lang="en-US" altLang="ko-KR" dirty="0" smtClean="0"/>
              <a:t>    ORDER BY </a:t>
            </a:r>
            <a:r>
              <a:rPr lang="en-US" altLang="ko-KR" dirty="0" err="1" smtClean="0"/>
              <a:t>c.writeno</a:t>
            </a:r>
            <a:r>
              <a:rPr lang="en-US" altLang="ko-KR" dirty="0" smtClean="0"/>
              <a:t> DESC,  </a:t>
            </a:r>
            <a:r>
              <a:rPr lang="en-US" altLang="ko-KR" dirty="0" err="1" smtClean="0"/>
              <a:t>a.atcfileno</a:t>
            </a:r>
            <a:r>
              <a:rPr lang="en-US" altLang="ko-KR" dirty="0" smtClean="0"/>
              <a:t> ASC</a:t>
            </a:r>
          </a:p>
          <a:p>
            <a:r>
              <a:rPr lang="en-US" altLang="ko-KR" dirty="0" smtClean="0"/>
              <a:t>  &lt;/select&gt;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  &lt;select id=</a:t>
            </a:r>
            <a:r>
              <a:rPr lang="en-US" altLang="ko-KR" i="1" dirty="0" smtClean="0"/>
              <a:t>"</a:t>
            </a:r>
            <a:r>
              <a:rPr lang="en-US" altLang="ko-KR" i="1" dirty="0" err="1" smtClean="0"/>
              <a:t>list_by_writeno</a:t>
            </a:r>
            <a:r>
              <a:rPr lang="en-US" altLang="ko-KR" i="1" dirty="0" smtClean="0"/>
              <a:t>" </a:t>
            </a:r>
            <a:r>
              <a:rPr lang="en-US" altLang="ko-KR" i="1" dirty="0" err="1" smtClean="0"/>
              <a:t>resultType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AtcfileVO</a:t>
            </a:r>
            <a:r>
              <a:rPr lang="en-US" altLang="ko-KR" i="1" dirty="0" smtClean="0"/>
              <a:t>" </a:t>
            </a:r>
            <a:r>
              <a:rPr lang="en-US" altLang="ko-KR" i="1" dirty="0" err="1" smtClean="0"/>
              <a:t>parameterType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int</a:t>
            </a:r>
            <a:r>
              <a:rPr lang="en-US" altLang="ko-KR" i="1" dirty="0" smtClean="0"/>
              <a:t>"&gt;</a:t>
            </a:r>
          </a:p>
          <a:p>
            <a:r>
              <a:rPr lang="en-US" altLang="ko-KR" dirty="0" smtClean="0"/>
              <a:t>    SELECT </a:t>
            </a:r>
            <a:r>
              <a:rPr lang="en-US" altLang="ko-KR" u="sng" dirty="0" err="1" smtClean="0"/>
              <a:t>atcfileno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writeno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fname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fupname</a:t>
            </a:r>
            <a:r>
              <a:rPr lang="en-US" altLang="ko-KR" u="sng" dirty="0" smtClean="0"/>
              <a:t>, thumb, </a:t>
            </a:r>
            <a:r>
              <a:rPr lang="en-US" altLang="ko-KR" u="sng" dirty="0" err="1" smtClean="0"/>
              <a:t>fsize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rdate</a:t>
            </a:r>
            <a:endParaRPr lang="en-US" altLang="ko-KR" u="sng" dirty="0" smtClean="0"/>
          </a:p>
          <a:p>
            <a:r>
              <a:rPr lang="en-US" altLang="ko-KR" dirty="0" smtClean="0"/>
              <a:t>    FROM </a:t>
            </a:r>
            <a:r>
              <a:rPr lang="en-US" altLang="ko-KR" u="sng" dirty="0" err="1" smtClean="0"/>
              <a:t>atcfile</a:t>
            </a:r>
            <a:endParaRPr lang="en-US" altLang="ko-KR" u="sng" dirty="0" smtClean="0"/>
          </a:p>
          <a:p>
            <a:r>
              <a:rPr lang="en-US" altLang="ko-KR" dirty="0" smtClean="0"/>
              <a:t>    WHERE </a:t>
            </a:r>
            <a:r>
              <a:rPr lang="en-US" altLang="ko-KR" u="sng" dirty="0" err="1" smtClean="0"/>
              <a:t>writeno</a:t>
            </a:r>
            <a:r>
              <a:rPr lang="en-US" altLang="ko-KR" u="sng" dirty="0" smtClean="0"/>
              <a:t> = #{</a:t>
            </a:r>
            <a:r>
              <a:rPr lang="en-US" altLang="ko-KR" u="sng" dirty="0" err="1" smtClean="0"/>
              <a:t>writeno</a:t>
            </a:r>
            <a:r>
              <a:rPr lang="en-US" altLang="ko-KR" u="sng" dirty="0" smtClean="0"/>
              <a:t>}</a:t>
            </a:r>
          </a:p>
          <a:p>
            <a:r>
              <a:rPr lang="en-US" altLang="ko-KR" dirty="0" smtClean="0"/>
              <a:t>    ORDER BY </a:t>
            </a:r>
            <a:r>
              <a:rPr lang="en-US" altLang="ko-KR" u="sng" dirty="0" err="1" smtClean="0"/>
              <a:t>fname</a:t>
            </a:r>
            <a:r>
              <a:rPr lang="en-US" altLang="ko-KR" u="sng" dirty="0" smtClean="0"/>
              <a:t> ASC</a:t>
            </a:r>
          </a:p>
          <a:p>
            <a:r>
              <a:rPr lang="en-US" altLang="ko-KR" dirty="0" smtClean="0"/>
              <a:t>  &lt;/select&gt;</a:t>
            </a:r>
            <a:br>
              <a:rPr lang="en-US" altLang="ko-KR" dirty="0" smtClean="0"/>
            </a:br>
            <a:r>
              <a:rPr lang="en-US" altLang="ko-KR" dirty="0" smtClean="0"/>
              <a:t> …..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36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3</a:t>
            </a:r>
            <a:r>
              <a:rPr lang="en-US" altLang="ko-KR" sz="36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. </a:t>
            </a:r>
            <a:r>
              <a:rPr lang="en-US" altLang="ko-KR" sz="36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PROJECT </a:t>
            </a:r>
            <a:r>
              <a:rPr lang="ko-KR" altLang="en-US" sz="36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개발 일정</a:t>
            </a:r>
            <a:endParaRPr lang="en-US" altLang="ko-KR" sz="36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81876630"/>
              </p:ext>
            </p:extLst>
          </p:nvPr>
        </p:nvGraphicFramePr>
        <p:xfrm>
          <a:off x="241162" y="1999901"/>
          <a:ext cx="8671726" cy="411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5311"/>
                <a:gridCol w="654799"/>
                <a:gridCol w="600233"/>
                <a:gridCol w="668440"/>
                <a:gridCol w="600233"/>
                <a:gridCol w="613875"/>
                <a:gridCol w="600233"/>
                <a:gridCol w="641158"/>
                <a:gridCol w="597444"/>
              </a:tblGrid>
              <a:tr h="4595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개발 항목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1 </a:t>
                      </a:r>
                      <a:r>
                        <a:rPr lang="ko-KR" altLang="en-US" sz="1400" smtClean="0"/>
                        <a:t>주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2 </a:t>
                      </a:r>
                      <a:r>
                        <a:rPr lang="ko-KR" altLang="en-US" sz="1400" smtClean="0"/>
                        <a:t>주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3 </a:t>
                      </a:r>
                      <a:r>
                        <a:rPr lang="ko-KR" altLang="en-US" sz="1400" smtClean="0"/>
                        <a:t>주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4 </a:t>
                      </a:r>
                      <a:r>
                        <a:rPr lang="ko-KR" altLang="en-US" sz="1400" smtClean="0"/>
                        <a:t>주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5 </a:t>
                      </a:r>
                      <a:r>
                        <a:rPr lang="ko-KR" altLang="en-US" sz="1400" smtClean="0"/>
                        <a:t>주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6 </a:t>
                      </a:r>
                      <a:r>
                        <a:rPr lang="ko-KR" altLang="en-US" sz="1400" smtClean="0"/>
                        <a:t>주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7 </a:t>
                      </a:r>
                      <a:r>
                        <a:rPr lang="ko-KR" altLang="en-US" sz="1400" smtClean="0"/>
                        <a:t>주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8 </a:t>
                      </a:r>
                      <a:r>
                        <a:rPr lang="ko-KR" altLang="en-US" sz="1400" smtClean="0"/>
                        <a:t>주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26258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400" kern="120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주제 선정 및 요구 사항 정의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●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</a:tr>
              <a:tr h="262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2. </a:t>
                      </a:r>
                      <a:r>
                        <a:rPr lang="en-US" altLang="ko-KR" sz="1400" kern="120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400" kern="1200" baseline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Case </a:t>
                      </a:r>
                      <a:r>
                        <a:rPr lang="ko-KR" altLang="en-US" sz="1400" kern="1200" baseline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제작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●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</a:tr>
              <a:tr h="262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3. DBMS</a:t>
                      </a:r>
                      <a:r>
                        <a:rPr lang="en-US" altLang="ko-KR" sz="1400" kern="1200" baseline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baseline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설계 </a:t>
                      </a:r>
                      <a:r>
                        <a:rPr lang="en-US" altLang="ko-KR" sz="1400" kern="1200" baseline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400" kern="1200" baseline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baseline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400" kern="1200" baseline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제작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●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</a:tr>
              <a:tr h="262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4. </a:t>
                      </a:r>
                      <a:r>
                        <a:rPr lang="en-US" altLang="ko-KR" sz="1400" kern="120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MyBATIS</a:t>
                      </a:r>
                      <a:r>
                        <a:rPr lang="en-US" altLang="ko-KR" sz="1400" kern="1200" baseline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Mapping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●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</a:tr>
              <a:tr h="262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5. </a:t>
                      </a:r>
                      <a:r>
                        <a:rPr lang="en-US" altLang="ko-KR" sz="1400" kern="1200" baseline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DAO </a:t>
                      </a:r>
                      <a:r>
                        <a:rPr lang="ko-KR" altLang="en-US" sz="1400" kern="1200" baseline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구현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●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</a:tr>
              <a:tr h="262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6. Process</a:t>
                      </a:r>
                      <a:r>
                        <a:rPr lang="en-US" altLang="ko-KR" sz="1400" baseline="0" smtClean="0"/>
                        <a:t> </a:t>
                      </a:r>
                      <a:r>
                        <a:rPr lang="ko-KR" altLang="en-US" sz="1400" baseline="0" smtClean="0"/>
                        <a:t>구현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●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</a:tr>
              <a:tr h="262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7. </a:t>
                      </a:r>
                      <a:r>
                        <a:rPr lang="en-US" altLang="ko-KR" sz="1400" kern="120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Spring</a:t>
                      </a:r>
                      <a:r>
                        <a:rPr lang="en-US" altLang="ko-KR" sz="1400" kern="1200" baseline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Controller </a:t>
                      </a:r>
                      <a:r>
                        <a:rPr lang="ko-KR" altLang="en-US" sz="1400" kern="1200" baseline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구현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●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●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●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</a:tr>
              <a:tr h="26258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8. </a:t>
                      </a:r>
                      <a:r>
                        <a:rPr lang="en-US" altLang="ko-KR" sz="1400" kern="120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JSP </a:t>
                      </a:r>
                      <a:r>
                        <a:rPr lang="ko-KR" altLang="en-US" sz="1400" kern="120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구현</a:t>
                      </a:r>
                      <a:r>
                        <a:rPr lang="en-US" altLang="ko-KR" sz="1400" kern="120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(jQuery</a:t>
                      </a:r>
                      <a:r>
                        <a:rPr lang="en-US" altLang="ko-KR" sz="1400" kern="1200" baseline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kern="120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●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●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●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●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</a:tr>
              <a:tr h="262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9. </a:t>
                      </a:r>
                      <a:r>
                        <a:rPr lang="ko-KR" altLang="en-US" sz="1400" dirty="0" smtClean="0"/>
                        <a:t>디자인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●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●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</a:tr>
              <a:tr h="26258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10. </a:t>
                      </a:r>
                      <a:r>
                        <a:rPr lang="ko-KR" altLang="en-US" sz="1400" dirty="0" smtClean="0"/>
                        <a:t>통합 테스트 및 디버깅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●</a:t>
                      </a:r>
                      <a:endParaRPr lang="ko-KR" altLang="en-US" sz="1400"/>
                    </a:p>
                  </a:txBody>
                  <a:tcPr anchor="ctr"/>
                </a:tc>
              </a:tr>
              <a:tr h="26258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11. </a:t>
                      </a:r>
                      <a:r>
                        <a:rPr lang="ko-KR" altLang="en-US" sz="1400" dirty="0" smtClean="0"/>
                        <a:t>성능 개선 및 </a:t>
                      </a:r>
                      <a:r>
                        <a:rPr lang="en-US" altLang="ko-KR" sz="1400" dirty="0" smtClean="0"/>
                        <a:t>Refactoring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●</a:t>
                      </a:r>
                      <a:endParaRPr lang="ko-KR" altLang="en-US" sz="1400"/>
                    </a:p>
                  </a:txBody>
                  <a:tcPr anchor="ctr"/>
                </a:tc>
              </a:tr>
              <a:tr h="262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12.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프로젝트 발표 및 시연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●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5175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3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choice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070214"/>
            <a:ext cx="766267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….. </a:t>
            </a:r>
          </a:p>
          <a:p>
            <a:r>
              <a:rPr lang="en-US" altLang="ko-KR" dirty="0" smtClean="0"/>
              <a:t> &lt;insert id=</a:t>
            </a:r>
            <a:r>
              <a:rPr lang="en-US" altLang="ko-KR" i="1" dirty="0" smtClean="0"/>
              <a:t>"create" </a:t>
            </a:r>
            <a:r>
              <a:rPr lang="en-US" altLang="ko-KR" i="1" dirty="0" err="1" smtClean="0"/>
              <a:t>parameterType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ChoiceVO</a:t>
            </a:r>
            <a:r>
              <a:rPr lang="en-US" altLang="ko-KR" i="1" dirty="0" smtClean="0"/>
              <a:t>" </a:t>
            </a:r>
            <a:r>
              <a:rPr lang="en-US" altLang="ko-KR" i="1" dirty="0" err="1" smtClean="0"/>
              <a:t>useGeneratedKeys</a:t>
            </a:r>
            <a:r>
              <a:rPr lang="en-US" altLang="ko-KR" i="1" dirty="0" smtClean="0"/>
              <a:t>="true" </a:t>
            </a:r>
            <a:r>
              <a:rPr lang="en-US" altLang="ko-KR" i="1" dirty="0" err="1" smtClean="0"/>
              <a:t>keyProperty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cho_no</a:t>
            </a:r>
            <a:r>
              <a:rPr lang="en-US" altLang="ko-KR" i="1" dirty="0" smtClean="0"/>
              <a:t>"&gt;</a:t>
            </a:r>
          </a:p>
          <a:p>
            <a:r>
              <a:rPr lang="en-US" altLang="ko-KR" dirty="0" smtClean="0"/>
              <a:t>     INSERT INTO choice(</a:t>
            </a:r>
            <a:r>
              <a:rPr lang="en-US" altLang="ko-KR" dirty="0" err="1" smtClean="0"/>
              <a:t>cho_no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                              </a:t>
            </a:r>
            <a:r>
              <a:rPr lang="en-US" altLang="ko-KR" dirty="0" err="1" smtClean="0"/>
              <a:t>cho_title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cho_content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                              </a:t>
            </a:r>
            <a:r>
              <a:rPr lang="en-US" altLang="ko-KR" u="sng" dirty="0" err="1" smtClean="0"/>
              <a:t>rdate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cho_word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memberno</a:t>
            </a:r>
            <a:r>
              <a:rPr lang="en-US" altLang="ko-KR" u="sng" dirty="0" smtClean="0"/>
              <a:t>)</a:t>
            </a:r>
          </a:p>
          <a:p>
            <a:r>
              <a:rPr lang="en-US" altLang="ko-KR" dirty="0" smtClean="0"/>
              <a:t>    VALUES((SELECT NVL(MAX(</a:t>
            </a:r>
            <a:r>
              <a:rPr lang="en-US" altLang="ko-KR" dirty="0" err="1" smtClean="0"/>
              <a:t>cho_no</a:t>
            </a:r>
            <a:r>
              <a:rPr lang="en-US" altLang="ko-KR" dirty="0" smtClean="0"/>
              <a:t>), 0) + 1 as </a:t>
            </a:r>
            <a:r>
              <a:rPr lang="en-US" altLang="ko-KR" dirty="0" err="1" smtClean="0"/>
              <a:t>cho_no</a:t>
            </a:r>
            <a:r>
              <a:rPr lang="en-US" altLang="ko-KR" dirty="0" smtClean="0"/>
              <a:t> FROM choice),</a:t>
            </a:r>
          </a:p>
          <a:p>
            <a:r>
              <a:rPr lang="en-US" altLang="ko-KR" dirty="0" smtClean="0"/>
              <a:t>                              #{</a:t>
            </a:r>
            <a:r>
              <a:rPr lang="en-US" altLang="ko-KR" dirty="0" err="1" smtClean="0"/>
              <a:t>cho_title</a:t>
            </a:r>
            <a:r>
              <a:rPr lang="en-US" altLang="ko-KR" dirty="0" smtClean="0"/>
              <a:t>}, #{</a:t>
            </a:r>
            <a:r>
              <a:rPr lang="en-US" altLang="ko-KR" dirty="0" err="1" smtClean="0"/>
              <a:t>cho_content</a:t>
            </a:r>
            <a:r>
              <a:rPr lang="en-US" altLang="ko-KR" dirty="0" smtClean="0"/>
              <a:t>},</a:t>
            </a:r>
          </a:p>
          <a:p>
            <a:r>
              <a:rPr lang="en-US" altLang="ko-KR" dirty="0" smtClean="0"/>
              <a:t>                              </a:t>
            </a:r>
            <a:r>
              <a:rPr lang="en-US" altLang="ko-KR" u="sng" dirty="0" err="1" smtClean="0"/>
              <a:t>sysdate</a:t>
            </a:r>
            <a:r>
              <a:rPr lang="en-US" altLang="ko-KR" u="sng" dirty="0" smtClean="0"/>
              <a:t>, #{</a:t>
            </a:r>
            <a:r>
              <a:rPr lang="en-US" altLang="ko-KR" u="sng" dirty="0" err="1" smtClean="0"/>
              <a:t>cho_word</a:t>
            </a:r>
            <a:r>
              <a:rPr lang="en-US" altLang="ko-KR" u="sng" dirty="0" smtClean="0"/>
              <a:t>}, #{</a:t>
            </a:r>
            <a:r>
              <a:rPr lang="en-US" altLang="ko-KR" u="sng" dirty="0" err="1" smtClean="0"/>
              <a:t>memberno</a:t>
            </a:r>
            <a:r>
              <a:rPr lang="en-US" altLang="ko-KR" u="sng" dirty="0" smtClean="0"/>
              <a:t>})</a:t>
            </a:r>
          </a:p>
          <a:p>
            <a:r>
              <a:rPr lang="en-US" altLang="ko-KR" dirty="0" smtClean="0"/>
              <a:t>     &lt;</a:t>
            </a:r>
            <a:r>
              <a:rPr lang="en-US" altLang="ko-KR" dirty="0" err="1" smtClean="0"/>
              <a:t>selectKey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keyProperty</a:t>
            </a:r>
            <a:r>
              <a:rPr lang="en-US" altLang="ko-KR" dirty="0" smtClean="0"/>
              <a:t>=</a:t>
            </a:r>
            <a:r>
              <a:rPr lang="en-US" altLang="ko-KR" i="1" dirty="0" smtClean="0"/>
              <a:t>"</a:t>
            </a:r>
            <a:r>
              <a:rPr lang="en-US" altLang="ko-KR" i="1" dirty="0" err="1" smtClean="0"/>
              <a:t>cho_no</a:t>
            </a:r>
            <a:r>
              <a:rPr lang="en-US" altLang="ko-KR" i="1" dirty="0" smtClean="0"/>
              <a:t>" </a:t>
            </a:r>
            <a:r>
              <a:rPr lang="en-US" altLang="ko-KR" i="1" dirty="0" err="1" smtClean="0"/>
              <a:t>resultType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int</a:t>
            </a:r>
            <a:r>
              <a:rPr lang="en-US" altLang="ko-KR" i="1" dirty="0" smtClean="0"/>
              <a:t>" order="BEFORE"&gt;</a:t>
            </a:r>
          </a:p>
          <a:p>
            <a:r>
              <a:rPr lang="en-US" altLang="ko-KR" dirty="0" smtClean="0"/>
              <a:t>       SELECT NVL(MAX(</a:t>
            </a:r>
            <a:r>
              <a:rPr lang="en-US" altLang="ko-KR" dirty="0" err="1" smtClean="0"/>
              <a:t>cho_no</a:t>
            </a:r>
            <a:r>
              <a:rPr lang="en-US" altLang="ko-KR" dirty="0" smtClean="0"/>
              <a:t>), 0) + 1 as </a:t>
            </a:r>
            <a:r>
              <a:rPr lang="en-US" altLang="ko-KR" dirty="0" err="1" smtClean="0"/>
              <a:t>cho_no</a:t>
            </a:r>
            <a:r>
              <a:rPr lang="en-US" altLang="ko-KR" dirty="0" smtClean="0"/>
              <a:t> FROM choice</a:t>
            </a:r>
          </a:p>
          <a:p>
            <a:r>
              <a:rPr lang="en-US" altLang="ko-KR" dirty="0" smtClean="0"/>
              <a:t>     &lt;/</a:t>
            </a:r>
            <a:r>
              <a:rPr lang="en-US" altLang="ko-KR" dirty="0" err="1" smtClean="0"/>
              <a:t>selectKey</a:t>
            </a:r>
            <a:r>
              <a:rPr lang="en-US" altLang="ko-KR" dirty="0" smtClean="0"/>
              <a:t>&gt;        </a:t>
            </a:r>
          </a:p>
          <a:p>
            <a:r>
              <a:rPr lang="en-US" altLang="ko-KR" dirty="0" smtClean="0"/>
              <a:t>   &lt;/insert&gt;</a:t>
            </a:r>
          </a:p>
          <a:p>
            <a:r>
              <a:rPr lang="en-US" altLang="ko-KR" dirty="0" smtClean="0"/>
              <a:t>&lt;select id=</a:t>
            </a:r>
            <a:r>
              <a:rPr lang="en-US" altLang="ko-KR" i="1" dirty="0" smtClean="0"/>
              <a:t>"list" </a:t>
            </a:r>
            <a:r>
              <a:rPr lang="en-US" altLang="ko-KR" i="1" dirty="0" err="1" smtClean="0"/>
              <a:t>resultType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ChoiceVO</a:t>
            </a:r>
            <a:r>
              <a:rPr lang="en-US" altLang="ko-KR" i="1" dirty="0" smtClean="0"/>
              <a:t>" &gt;</a:t>
            </a:r>
          </a:p>
          <a:p>
            <a:r>
              <a:rPr lang="en-US" altLang="ko-KR" dirty="0" smtClean="0"/>
              <a:t>    SELECT </a:t>
            </a:r>
            <a:r>
              <a:rPr lang="en-US" altLang="ko-KR" dirty="0" err="1" smtClean="0"/>
              <a:t>cho_no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          </a:t>
            </a:r>
            <a:r>
              <a:rPr lang="en-US" altLang="ko-KR" dirty="0" err="1" smtClean="0"/>
              <a:t>cho_title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cho_content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          </a:t>
            </a:r>
            <a:r>
              <a:rPr lang="en-US" altLang="ko-KR" u="sng" dirty="0" err="1" smtClean="0"/>
              <a:t>rdate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cho_word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memberno</a:t>
            </a:r>
            <a:endParaRPr lang="en-US" altLang="ko-KR" u="sng" dirty="0" smtClean="0"/>
          </a:p>
          <a:p>
            <a:r>
              <a:rPr lang="en-US" altLang="ko-KR" dirty="0" smtClean="0"/>
              <a:t>    FROM choice</a:t>
            </a:r>
          </a:p>
          <a:p>
            <a:r>
              <a:rPr lang="en-US" altLang="ko-KR" dirty="0" smtClean="0"/>
              <a:t>    ORDER BY </a:t>
            </a:r>
            <a:r>
              <a:rPr lang="en-US" altLang="ko-KR" dirty="0" err="1" smtClean="0"/>
              <a:t>cho_no</a:t>
            </a:r>
            <a:r>
              <a:rPr lang="en-US" altLang="ko-KR" dirty="0" smtClean="0"/>
              <a:t> </a:t>
            </a:r>
            <a:r>
              <a:rPr lang="en-US" altLang="ko-KR" u="sng" dirty="0" err="1" smtClean="0"/>
              <a:t>desc</a:t>
            </a:r>
            <a:endParaRPr lang="en-US" altLang="ko-KR" u="sng" dirty="0" smtClean="0"/>
          </a:p>
          <a:p>
            <a:r>
              <a:rPr lang="en-US" altLang="ko-KR" dirty="0" smtClean="0"/>
              <a:t>  &lt;/select&gt;</a:t>
            </a:r>
          </a:p>
          <a:p>
            <a:r>
              <a:rPr lang="en-US" altLang="ko-KR" dirty="0" smtClean="0"/>
              <a:t> …..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4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b="1" dirty="0" err="1" smtClean="0">
                <a:solidFill>
                  <a:srgbClr val="1D2B37"/>
                </a:solidFill>
                <a:latin typeface="+mj-ea"/>
                <a:cs typeface="SM KGothic Std Regular"/>
              </a:rPr>
              <a:t>restrnts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070214"/>
            <a:ext cx="76626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….. </a:t>
            </a:r>
          </a:p>
          <a:p>
            <a:r>
              <a:rPr lang="en-US" altLang="ko-KR" dirty="0" smtClean="0"/>
              <a:t>&lt;insert id=</a:t>
            </a:r>
            <a:r>
              <a:rPr lang="en-US" altLang="ko-KR" i="1" dirty="0" smtClean="0"/>
              <a:t>"create" </a:t>
            </a:r>
            <a:r>
              <a:rPr lang="en-US" altLang="ko-KR" i="1" dirty="0" err="1" smtClean="0"/>
              <a:t>parameterType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RestrntsVO</a:t>
            </a:r>
            <a:r>
              <a:rPr lang="en-US" altLang="ko-KR" i="1" dirty="0" smtClean="0"/>
              <a:t>"&gt;</a:t>
            </a:r>
          </a:p>
          <a:p>
            <a:r>
              <a:rPr lang="en-US" altLang="ko-KR" dirty="0" smtClean="0"/>
              <a:t>     INSERT INTO </a:t>
            </a:r>
            <a:r>
              <a:rPr lang="en-US" altLang="ko-KR" u="sng" dirty="0" err="1" smtClean="0"/>
              <a:t>restrnts</a:t>
            </a:r>
            <a:r>
              <a:rPr lang="en-US" altLang="ko-KR" u="sng" dirty="0" smtClean="0"/>
              <a:t>(</a:t>
            </a:r>
            <a:r>
              <a:rPr lang="en-US" altLang="ko-KR" u="sng" dirty="0" err="1" smtClean="0"/>
              <a:t>restno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rcateno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memberno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rname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rmain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rintro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rtime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rcall</a:t>
            </a:r>
            <a:r>
              <a:rPr lang="en-US" altLang="ko-KR" u="sng" dirty="0" smtClean="0"/>
              <a:t>, </a:t>
            </a:r>
          </a:p>
          <a:p>
            <a:r>
              <a:rPr lang="en-US" altLang="ko-KR" dirty="0" smtClean="0"/>
              <a:t>                                  </a:t>
            </a:r>
            <a:r>
              <a:rPr lang="en-US" altLang="ko-KR" u="sng" dirty="0" err="1" smtClean="0"/>
              <a:t>rzipcode</a:t>
            </a:r>
            <a:r>
              <a:rPr lang="en-US" altLang="ko-KR" u="sng" dirty="0" smtClean="0"/>
              <a:t>, raddress1, raddress2, </a:t>
            </a:r>
            <a:r>
              <a:rPr lang="en-US" altLang="ko-KR" u="sng" dirty="0" err="1" smtClean="0"/>
              <a:t>rword</a:t>
            </a:r>
            <a:r>
              <a:rPr lang="en-US" altLang="ko-KR" u="sng" dirty="0" smtClean="0"/>
              <a:t>,</a:t>
            </a:r>
          </a:p>
          <a:p>
            <a:r>
              <a:rPr lang="en-US" altLang="ko-KR" dirty="0" smtClean="0"/>
              <a:t>                                  </a:t>
            </a:r>
            <a:r>
              <a:rPr lang="en-US" altLang="ko-KR" u="sng" dirty="0" err="1" smtClean="0"/>
              <a:t>fname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fupname</a:t>
            </a:r>
            <a:r>
              <a:rPr lang="en-US" altLang="ko-KR" u="sng" dirty="0" smtClean="0"/>
              <a:t>, thumb, </a:t>
            </a:r>
            <a:r>
              <a:rPr lang="en-US" altLang="ko-KR" u="sng" dirty="0" err="1" smtClean="0"/>
              <a:t>fsize</a:t>
            </a:r>
            <a:r>
              <a:rPr lang="en-US" altLang="ko-KR" u="sng" dirty="0" smtClean="0"/>
              <a:t>)</a:t>
            </a:r>
          </a:p>
          <a:p>
            <a:r>
              <a:rPr lang="en-US" altLang="ko-KR" dirty="0" smtClean="0"/>
              <a:t>     VALUES((SELECT NVL(MAX(</a:t>
            </a:r>
            <a:r>
              <a:rPr lang="en-US" altLang="ko-KR" u="sng" dirty="0" err="1" smtClean="0"/>
              <a:t>restno</a:t>
            </a:r>
            <a:r>
              <a:rPr lang="en-US" altLang="ko-KR" u="sng" dirty="0" smtClean="0"/>
              <a:t>), 0) + 1 as </a:t>
            </a:r>
            <a:r>
              <a:rPr lang="en-US" altLang="ko-KR" u="sng" dirty="0" err="1" smtClean="0"/>
              <a:t>restno</a:t>
            </a:r>
            <a:r>
              <a:rPr lang="en-US" altLang="ko-KR" u="sng" dirty="0" smtClean="0"/>
              <a:t> FROM </a:t>
            </a:r>
            <a:r>
              <a:rPr lang="en-US" altLang="ko-KR" u="sng" dirty="0" err="1" smtClean="0"/>
              <a:t>restrnts</a:t>
            </a:r>
            <a:r>
              <a:rPr lang="en-US" altLang="ko-KR" u="sng" dirty="0" smtClean="0"/>
              <a:t>),</a:t>
            </a:r>
          </a:p>
          <a:p>
            <a:r>
              <a:rPr lang="en-US" altLang="ko-KR" dirty="0" smtClean="0"/>
              <a:t>                  #{</a:t>
            </a:r>
            <a:r>
              <a:rPr lang="en-US" altLang="ko-KR" u="sng" dirty="0" err="1" smtClean="0"/>
              <a:t>rcateno</a:t>
            </a:r>
            <a:r>
              <a:rPr lang="en-US" altLang="ko-KR" u="sng" dirty="0" smtClean="0"/>
              <a:t>}, #{</a:t>
            </a:r>
            <a:r>
              <a:rPr lang="en-US" altLang="ko-KR" u="sng" dirty="0" err="1" smtClean="0"/>
              <a:t>memberno</a:t>
            </a:r>
            <a:r>
              <a:rPr lang="en-US" altLang="ko-KR" u="sng" dirty="0" smtClean="0"/>
              <a:t>}, #{</a:t>
            </a:r>
            <a:r>
              <a:rPr lang="en-US" altLang="ko-KR" u="sng" dirty="0" err="1" smtClean="0"/>
              <a:t>rname</a:t>
            </a:r>
            <a:r>
              <a:rPr lang="en-US" altLang="ko-KR" u="sng" dirty="0" smtClean="0"/>
              <a:t>}, #{</a:t>
            </a:r>
            <a:r>
              <a:rPr lang="en-US" altLang="ko-KR" u="sng" dirty="0" err="1" smtClean="0"/>
              <a:t>rmain</a:t>
            </a:r>
            <a:r>
              <a:rPr lang="en-US" altLang="ko-KR" u="sng" dirty="0" smtClean="0"/>
              <a:t>}, #{</a:t>
            </a:r>
            <a:r>
              <a:rPr lang="en-US" altLang="ko-KR" u="sng" dirty="0" err="1" smtClean="0"/>
              <a:t>rintro</a:t>
            </a:r>
            <a:r>
              <a:rPr lang="en-US" altLang="ko-KR" u="sng" dirty="0" smtClean="0"/>
              <a:t>}, #{</a:t>
            </a:r>
            <a:r>
              <a:rPr lang="en-US" altLang="ko-KR" u="sng" dirty="0" err="1" smtClean="0"/>
              <a:t>rtime</a:t>
            </a:r>
            <a:r>
              <a:rPr lang="en-US" altLang="ko-KR" u="sng" dirty="0" smtClean="0"/>
              <a:t>}, #{</a:t>
            </a:r>
            <a:r>
              <a:rPr lang="en-US" altLang="ko-KR" u="sng" dirty="0" err="1" smtClean="0"/>
              <a:t>rcall</a:t>
            </a:r>
            <a:r>
              <a:rPr lang="en-US" altLang="ko-KR" u="sng" dirty="0" smtClean="0"/>
              <a:t>}, </a:t>
            </a:r>
          </a:p>
          <a:p>
            <a:r>
              <a:rPr lang="en-US" altLang="ko-KR" dirty="0" smtClean="0"/>
              <a:t>                  #{</a:t>
            </a:r>
            <a:r>
              <a:rPr lang="en-US" altLang="ko-KR" u="sng" dirty="0" err="1" smtClean="0"/>
              <a:t>rzipcode</a:t>
            </a:r>
            <a:r>
              <a:rPr lang="en-US" altLang="ko-KR" u="sng" dirty="0" smtClean="0"/>
              <a:t>}, #{raddress1}, #{raddress2}, #{</a:t>
            </a:r>
            <a:r>
              <a:rPr lang="en-US" altLang="ko-KR" u="sng" dirty="0" err="1" smtClean="0"/>
              <a:t>rword</a:t>
            </a:r>
            <a:r>
              <a:rPr lang="en-US" altLang="ko-KR" u="sng" dirty="0" smtClean="0"/>
              <a:t>},</a:t>
            </a:r>
          </a:p>
          <a:p>
            <a:r>
              <a:rPr lang="en-US" altLang="ko-KR" dirty="0" smtClean="0"/>
              <a:t>                  #{</a:t>
            </a:r>
            <a:r>
              <a:rPr lang="en-US" altLang="ko-KR" u="sng" dirty="0" err="1" smtClean="0"/>
              <a:t>fname</a:t>
            </a:r>
            <a:r>
              <a:rPr lang="en-US" altLang="ko-KR" u="sng" dirty="0" smtClean="0"/>
              <a:t>}, #{</a:t>
            </a:r>
            <a:r>
              <a:rPr lang="en-US" altLang="ko-KR" u="sng" dirty="0" err="1" smtClean="0"/>
              <a:t>fupname</a:t>
            </a:r>
            <a:r>
              <a:rPr lang="en-US" altLang="ko-KR" u="sng" dirty="0" smtClean="0"/>
              <a:t>}, #{thumb}, #{</a:t>
            </a:r>
            <a:r>
              <a:rPr lang="en-US" altLang="ko-KR" u="sng" dirty="0" err="1" smtClean="0"/>
              <a:t>fsize</a:t>
            </a:r>
            <a:r>
              <a:rPr lang="en-US" altLang="ko-KR" u="sng" dirty="0" smtClean="0"/>
              <a:t>})</a:t>
            </a:r>
          </a:p>
          <a:p>
            <a:r>
              <a:rPr lang="en-US" altLang="ko-KR" dirty="0" smtClean="0"/>
              <a:t>   &lt;/insert&gt;</a:t>
            </a:r>
          </a:p>
          <a:p>
            <a:r>
              <a:rPr lang="ko-KR" altLang="en-US" dirty="0" smtClean="0"/>
              <a:t>   </a:t>
            </a:r>
          </a:p>
          <a:p>
            <a:r>
              <a:rPr lang="en-US" altLang="ko-KR" dirty="0" smtClean="0"/>
              <a:t>   &lt;select id=</a:t>
            </a:r>
            <a:r>
              <a:rPr lang="en-US" altLang="ko-KR" i="1" dirty="0" smtClean="0"/>
              <a:t>"</a:t>
            </a:r>
            <a:r>
              <a:rPr lang="en-US" altLang="ko-KR" i="1" dirty="0" err="1" smtClean="0"/>
              <a:t>list_map</a:t>
            </a:r>
            <a:r>
              <a:rPr lang="en-US" altLang="ko-KR" i="1" dirty="0" smtClean="0"/>
              <a:t>" </a:t>
            </a:r>
            <a:r>
              <a:rPr lang="en-US" altLang="ko-KR" i="1" dirty="0" err="1" smtClean="0"/>
              <a:t>resultType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RestrntsVO</a:t>
            </a:r>
            <a:r>
              <a:rPr lang="en-US" altLang="ko-KR" i="1" dirty="0" smtClean="0"/>
              <a:t>"&gt;</a:t>
            </a:r>
          </a:p>
          <a:p>
            <a:r>
              <a:rPr lang="en-US" altLang="ko-KR" dirty="0" smtClean="0"/>
              <a:t>     SELECT </a:t>
            </a:r>
            <a:r>
              <a:rPr lang="en-US" altLang="ko-KR" u="sng" dirty="0" err="1" smtClean="0"/>
              <a:t>restno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rcateno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memberno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rname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rmain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rintro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rtime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rcall</a:t>
            </a:r>
            <a:r>
              <a:rPr lang="en-US" altLang="ko-KR" u="sng" dirty="0" smtClean="0"/>
              <a:t>,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u="sng" dirty="0" err="1" smtClean="0"/>
              <a:t>rzipcode</a:t>
            </a:r>
            <a:r>
              <a:rPr lang="en-US" altLang="ko-KR" u="sng" dirty="0" smtClean="0"/>
              <a:t>, raddress1, raddress2, </a:t>
            </a:r>
            <a:r>
              <a:rPr lang="en-US" altLang="ko-KR" u="sng" dirty="0" err="1" smtClean="0"/>
              <a:t>rword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rrecom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rcnt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reviewcnt</a:t>
            </a:r>
            <a:r>
              <a:rPr lang="en-US" altLang="ko-KR" u="sng" dirty="0" smtClean="0"/>
              <a:t>,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u="sng" dirty="0" err="1" smtClean="0"/>
              <a:t>fname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fupname</a:t>
            </a:r>
            <a:r>
              <a:rPr lang="en-US" altLang="ko-KR" u="sng" dirty="0" smtClean="0"/>
              <a:t>, thumb, </a:t>
            </a:r>
            <a:r>
              <a:rPr lang="en-US" altLang="ko-KR" u="sng" dirty="0" err="1" smtClean="0"/>
              <a:t>fsize</a:t>
            </a:r>
            <a:endParaRPr lang="en-US" altLang="ko-KR" u="sng" dirty="0" smtClean="0"/>
          </a:p>
          <a:p>
            <a:r>
              <a:rPr lang="en-US" altLang="ko-KR" dirty="0" smtClean="0"/>
              <a:t>     FROM </a:t>
            </a:r>
            <a:r>
              <a:rPr lang="en-US" altLang="ko-KR" u="sng" dirty="0" err="1" smtClean="0"/>
              <a:t>restrnts</a:t>
            </a:r>
            <a:endParaRPr lang="en-US" altLang="ko-KR" u="sng" dirty="0" smtClean="0"/>
          </a:p>
          <a:p>
            <a:r>
              <a:rPr lang="en-US" altLang="ko-KR" dirty="0" smtClean="0"/>
              <a:t>     ORDER BY </a:t>
            </a:r>
            <a:r>
              <a:rPr lang="en-US" altLang="ko-KR" u="sng" dirty="0" err="1" smtClean="0"/>
              <a:t>restno</a:t>
            </a:r>
            <a:r>
              <a:rPr lang="en-US" altLang="ko-KR" u="sng" dirty="0" smtClean="0"/>
              <a:t> ASC</a:t>
            </a:r>
          </a:p>
          <a:p>
            <a:r>
              <a:rPr lang="en-US" altLang="ko-KR" dirty="0" smtClean="0"/>
              <a:t>   &lt;/select&gt;     …..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5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review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070214"/>
            <a:ext cx="76626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….. </a:t>
            </a:r>
          </a:p>
          <a:p>
            <a:r>
              <a:rPr lang="en-US" altLang="ko-KR" dirty="0" smtClean="0"/>
              <a:t>&lt;select id=</a:t>
            </a:r>
            <a:r>
              <a:rPr lang="en-US" altLang="ko-KR" i="1" dirty="0" smtClean="0"/>
              <a:t>"list" </a:t>
            </a:r>
            <a:r>
              <a:rPr lang="en-US" altLang="ko-KR" i="1" dirty="0" err="1" smtClean="0"/>
              <a:t>resultType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ReviewVO</a:t>
            </a:r>
            <a:r>
              <a:rPr lang="en-US" altLang="ko-KR" i="1" dirty="0" smtClean="0"/>
              <a:t>"&gt;</a:t>
            </a:r>
          </a:p>
          <a:p>
            <a:r>
              <a:rPr lang="en-US" altLang="ko-KR" dirty="0" smtClean="0"/>
              <a:t>    SELECT </a:t>
            </a:r>
            <a:r>
              <a:rPr lang="en-US" altLang="ko-KR" u="sng" dirty="0" err="1" smtClean="0"/>
              <a:t>reviewno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restno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memberno</a:t>
            </a:r>
            <a:r>
              <a:rPr lang="en-US" altLang="ko-KR" u="sng" dirty="0" smtClean="0"/>
              <a:t>, content, </a:t>
            </a:r>
            <a:r>
              <a:rPr lang="en-US" altLang="ko-KR" u="sng" dirty="0" err="1" smtClean="0"/>
              <a:t>passwd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rdate</a:t>
            </a:r>
            <a:endParaRPr lang="en-US" altLang="ko-KR" u="sng" dirty="0" smtClean="0"/>
          </a:p>
          <a:p>
            <a:r>
              <a:rPr lang="en-US" altLang="ko-KR" dirty="0" smtClean="0"/>
              <a:t>    FROM review</a:t>
            </a:r>
          </a:p>
          <a:p>
            <a:r>
              <a:rPr lang="en-US" altLang="ko-KR" dirty="0" smtClean="0"/>
              <a:t>    ORDER BY </a:t>
            </a:r>
            <a:r>
              <a:rPr lang="en-US" altLang="ko-KR" u="sng" dirty="0" err="1" smtClean="0"/>
              <a:t>reviewno</a:t>
            </a:r>
            <a:r>
              <a:rPr lang="en-US" altLang="ko-KR" u="sng" dirty="0" smtClean="0"/>
              <a:t> DESC</a:t>
            </a:r>
          </a:p>
          <a:p>
            <a:r>
              <a:rPr lang="en-US" altLang="ko-KR" dirty="0" smtClean="0"/>
              <a:t>  &lt;/select&gt;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  &lt;select id=</a:t>
            </a:r>
            <a:r>
              <a:rPr lang="en-US" altLang="ko-KR" i="1" dirty="0" smtClean="0"/>
              <a:t>"</a:t>
            </a:r>
            <a:r>
              <a:rPr lang="en-US" altLang="ko-KR" i="1" dirty="0" err="1" smtClean="0"/>
              <a:t>list_by_restno</a:t>
            </a:r>
            <a:r>
              <a:rPr lang="en-US" altLang="ko-KR" i="1" dirty="0" smtClean="0"/>
              <a:t>" </a:t>
            </a:r>
            <a:r>
              <a:rPr lang="en-US" altLang="ko-KR" i="1" dirty="0" err="1" smtClean="0"/>
              <a:t>resultType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ReviewVO</a:t>
            </a:r>
            <a:r>
              <a:rPr lang="en-US" altLang="ko-KR" i="1" dirty="0" smtClean="0"/>
              <a:t>" </a:t>
            </a:r>
            <a:r>
              <a:rPr lang="en-US" altLang="ko-KR" i="1" dirty="0" err="1" smtClean="0"/>
              <a:t>parameterType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int</a:t>
            </a:r>
            <a:r>
              <a:rPr lang="en-US" altLang="ko-KR" i="1" dirty="0" smtClean="0"/>
              <a:t>"&gt;</a:t>
            </a:r>
          </a:p>
          <a:p>
            <a:r>
              <a:rPr lang="en-US" altLang="ko-KR" dirty="0" smtClean="0"/>
              <a:t>    SELECT </a:t>
            </a:r>
            <a:r>
              <a:rPr lang="en-US" altLang="ko-KR" u="sng" dirty="0" err="1" smtClean="0"/>
              <a:t>reviewno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restno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memberno</a:t>
            </a:r>
            <a:r>
              <a:rPr lang="en-US" altLang="ko-KR" u="sng" dirty="0" smtClean="0"/>
              <a:t>, content, </a:t>
            </a:r>
            <a:r>
              <a:rPr lang="en-US" altLang="ko-KR" u="sng" dirty="0" err="1" smtClean="0"/>
              <a:t>passwd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rdate</a:t>
            </a:r>
            <a:endParaRPr lang="en-US" altLang="ko-KR" u="sng" dirty="0" smtClean="0"/>
          </a:p>
          <a:p>
            <a:r>
              <a:rPr lang="en-US" altLang="ko-KR" dirty="0" smtClean="0"/>
              <a:t>    FROM review</a:t>
            </a:r>
          </a:p>
          <a:p>
            <a:r>
              <a:rPr lang="en-US" altLang="ko-KR" dirty="0" smtClean="0"/>
              <a:t>    WHERE </a:t>
            </a:r>
            <a:r>
              <a:rPr lang="en-US" altLang="ko-KR" u="sng" dirty="0" err="1" smtClean="0"/>
              <a:t>restno</a:t>
            </a:r>
            <a:r>
              <a:rPr lang="en-US" altLang="ko-KR" u="sng" dirty="0" smtClean="0"/>
              <a:t>=#{</a:t>
            </a:r>
            <a:r>
              <a:rPr lang="en-US" altLang="ko-KR" u="sng" dirty="0" err="1" smtClean="0"/>
              <a:t>restno</a:t>
            </a:r>
            <a:r>
              <a:rPr lang="en-US" altLang="ko-KR" u="sng" dirty="0" smtClean="0"/>
              <a:t>}</a:t>
            </a:r>
          </a:p>
          <a:p>
            <a:r>
              <a:rPr lang="en-US" altLang="ko-KR" dirty="0" smtClean="0"/>
              <a:t>    ORDER BY </a:t>
            </a:r>
            <a:r>
              <a:rPr lang="en-US" altLang="ko-KR" u="sng" dirty="0" err="1" smtClean="0"/>
              <a:t>reviewno</a:t>
            </a:r>
            <a:r>
              <a:rPr lang="en-US" altLang="ko-KR" u="sng" dirty="0" smtClean="0"/>
              <a:t> DESC</a:t>
            </a:r>
          </a:p>
          <a:p>
            <a:r>
              <a:rPr lang="en-US" altLang="ko-KR" dirty="0" smtClean="0"/>
              <a:t>  &lt;/select&gt;</a:t>
            </a:r>
          </a:p>
          <a:p>
            <a:r>
              <a:rPr lang="en-US" altLang="ko-KR" dirty="0" smtClean="0"/>
              <a:t>     …..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6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s_write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070214"/>
            <a:ext cx="76626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….. </a:t>
            </a:r>
          </a:p>
          <a:p>
            <a:r>
              <a:rPr lang="en-US" altLang="ko-KR" dirty="0" smtClean="0"/>
              <a:t>&lt;select id=</a:t>
            </a:r>
            <a:r>
              <a:rPr lang="en-US" altLang="ko-KR" i="1" dirty="0" smtClean="0"/>
              <a:t>"</a:t>
            </a:r>
            <a:r>
              <a:rPr lang="en-US" altLang="ko-KR" i="1" dirty="0" err="1" smtClean="0"/>
              <a:t>list_by_somoimno</a:t>
            </a:r>
            <a:r>
              <a:rPr lang="en-US" altLang="ko-KR" i="1" dirty="0" smtClean="0"/>
              <a:t>" </a:t>
            </a:r>
            <a:r>
              <a:rPr lang="en-US" altLang="ko-KR" i="1" dirty="0" err="1" smtClean="0"/>
              <a:t>resultType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S_WriteVO</a:t>
            </a:r>
            <a:r>
              <a:rPr lang="en-US" altLang="ko-KR" i="1" dirty="0" smtClean="0"/>
              <a:t>" </a:t>
            </a:r>
            <a:r>
              <a:rPr lang="en-US" altLang="ko-KR" i="1" dirty="0" err="1" smtClean="0"/>
              <a:t>parameterType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int</a:t>
            </a:r>
            <a:r>
              <a:rPr lang="en-US" altLang="ko-KR" i="1" dirty="0" smtClean="0"/>
              <a:t>"&gt;</a:t>
            </a:r>
          </a:p>
          <a:p>
            <a:r>
              <a:rPr lang="en-US" altLang="ko-KR" dirty="0" smtClean="0"/>
              <a:t>     SELECT </a:t>
            </a:r>
            <a:r>
              <a:rPr lang="en-US" altLang="ko-KR" u="sng" dirty="0" err="1" smtClean="0"/>
              <a:t>writeno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somoimno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memberno</a:t>
            </a:r>
            <a:r>
              <a:rPr lang="en-US" altLang="ko-KR" u="sng" dirty="0" smtClean="0"/>
              <a:t>, title, content, </a:t>
            </a:r>
            <a:r>
              <a:rPr lang="en-US" altLang="ko-KR" u="sng" dirty="0" err="1" smtClean="0"/>
              <a:t>recom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cnt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replycnt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rdate</a:t>
            </a:r>
            <a:r>
              <a:rPr lang="en-US" altLang="ko-KR" u="sng" dirty="0" smtClean="0"/>
              <a:t>, word</a:t>
            </a:r>
          </a:p>
          <a:p>
            <a:r>
              <a:rPr lang="en-US" altLang="ko-KR" dirty="0" smtClean="0"/>
              <a:t>     FROM </a:t>
            </a:r>
            <a:r>
              <a:rPr lang="en-US" altLang="ko-KR" dirty="0" err="1" smtClean="0"/>
              <a:t>s_write</a:t>
            </a:r>
            <a:endParaRPr lang="en-US" altLang="ko-KR" dirty="0" smtClean="0"/>
          </a:p>
          <a:p>
            <a:r>
              <a:rPr lang="en-US" altLang="ko-KR" dirty="0" smtClean="0"/>
              <a:t>     WHERE </a:t>
            </a:r>
            <a:r>
              <a:rPr lang="en-US" altLang="ko-KR" u="sng" dirty="0" err="1" smtClean="0"/>
              <a:t>somoimno</a:t>
            </a:r>
            <a:r>
              <a:rPr lang="en-US" altLang="ko-KR" u="sng" dirty="0" smtClean="0"/>
              <a:t>=#{</a:t>
            </a:r>
            <a:r>
              <a:rPr lang="en-US" altLang="ko-KR" u="sng" dirty="0" err="1" smtClean="0"/>
              <a:t>somoimno</a:t>
            </a:r>
            <a:r>
              <a:rPr lang="en-US" altLang="ko-KR" u="sng" dirty="0" smtClean="0"/>
              <a:t>}</a:t>
            </a:r>
          </a:p>
          <a:p>
            <a:r>
              <a:rPr lang="en-US" altLang="ko-KR" dirty="0" smtClean="0"/>
              <a:t>     ORDER BY </a:t>
            </a:r>
            <a:r>
              <a:rPr lang="en-US" altLang="ko-KR" u="sng" dirty="0" err="1" smtClean="0"/>
              <a:t>writeno</a:t>
            </a:r>
            <a:r>
              <a:rPr lang="en-US" altLang="ko-KR" u="sng" dirty="0" smtClean="0"/>
              <a:t> DESC</a:t>
            </a:r>
          </a:p>
          <a:p>
            <a:r>
              <a:rPr lang="en-US" altLang="ko-KR" dirty="0" smtClean="0"/>
              <a:t>   &lt;/select&gt;</a:t>
            </a:r>
          </a:p>
          <a:p>
            <a:r>
              <a:rPr lang="ko-KR" altLang="en-US" dirty="0" smtClean="0"/>
              <a:t>   </a:t>
            </a:r>
          </a:p>
          <a:p>
            <a:r>
              <a:rPr lang="en-US" altLang="ko-KR" dirty="0" smtClean="0"/>
              <a:t>   &lt;select id=</a:t>
            </a:r>
            <a:r>
              <a:rPr lang="en-US" altLang="ko-KR" i="1" dirty="0" smtClean="0"/>
              <a:t>"read" </a:t>
            </a:r>
            <a:r>
              <a:rPr lang="en-US" altLang="ko-KR" i="1" dirty="0" err="1" smtClean="0"/>
              <a:t>resultType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S_WriteVO</a:t>
            </a:r>
            <a:r>
              <a:rPr lang="en-US" altLang="ko-KR" i="1" dirty="0" smtClean="0"/>
              <a:t>" </a:t>
            </a:r>
            <a:r>
              <a:rPr lang="en-US" altLang="ko-KR" i="1" dirty="0" err="1" smtClean="0"/>
              <a:t>parameterType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int</a:t>
            </a:r>
            <a:r>
              <a:rPr lang="en-US" altLang="ko-KR" i="1" dirty="0" smtClean="0"/>
              <a:t>"&gt;</a:t>
            </a:r>
          </a:p>
          <a:p>
            <a:r>
              <a:rPr lang="en-US" altLang="ko-KR" dirty="0" smtClean="0"/>
              <a:t>     SELECT </a:t>
            </a:r>
            <a:r>
              <a:rPr lang="en-US" altLang="ko-KR" u="sng" dirty="0" err="1" smtClean="0"/>
              <a:t>writeno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somoimno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memberno</a:t>
            </a:r>
            <a:r>
              <a:rPr lang="en-US" altLang="ko-KR" u="sng" dirty="0" smtClean="0"/>
              <a:t>, title, content, </a:t>
            </a:r>
            <a:r>
              <a:rPr lang="en-US" altLang="ko-KR" u="sng" dirty="0" err="1" smtClean="0"/>
              <a:t>recom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cnt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replycnt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rdate</a:t>
            </a:r>
            <a:r>
              <a:rPr lang="en-US" altLang="ko-KR" u="sng" dirty="0" smtClean="0"/>
              <a:t>, word</a:t>
            </a:r>
          </a:p>
          <a:p>
            <a:r>
              <a:rPr lang="en-US" altLang="ko-KR" dirty="0" smtClean="0"/>
              <a:t>     FROM </a:t>
            </a:r>
            <a:r>
              <a:rPr lang="en-US" altLang="ko-KR" dirty="0" err="1" smtClean="0"/>
              <a:t>s_write</a:t>
            </a:r>
            <a:endParaRPr lang="en-US" altLang="ko-KR" dirty="0" smtClean="0"/>
          </a:p>
          <a:p>
            <a:r>
              <a:rPr lang="en-US" altLang="ko-KR" dirty="0" smtClean="0"/>
              <a:t>     WHERE </a:t>
            </a:r>
            <a:r>
              <a:rPr lang="en-US" altLang="ko-KR" u="sng" dirty="0" err="1" smtClean="0"/>
              <a:t>writeno</a:t>
            </a:r>
            <a:r>
              <a:rPr lang="en-US" altLang="ko-KR" u="sng" dirty="0" smtClean="0"/>
              <a:t>=#{</a:t>
            </a:r>
            <a:r>
              <a:rPr lang="en-US" altLang="ko-KR" u="sng" dirty="0" err="1" smtClean="0"/>
              <a:t>writeno</a:t>
            </a:r>
            <a:r>
              <a:rPr lang="en-US" altLang="ko-KR" u="sng" dirty="0" smtClean="0"/>
              <a:t>}</a:t>
            </a:r>
          </a:p>
          <a:p>
            <a:r>
              <a:rPr lang="en-US" altLang="ko-KR" dirty="0" smtClean="0"/>
              <a:t>   &lt;/select&gt;</a:t>
            </a:r>
          </a:p>
          <a:p>
            <a:r>
              <a:rPr lang="en-US" altLang="ko-KR" dirty="0" smtClean="0"/>
              <a:t>…..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7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somoim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070214"/>
            <a:ext cx="766267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….. </a:t>
            </a:r>
          </a:p>
          <a:p>
            <a:r>
              <a:rPr lang="en-US" altLang="ko-KR" dirty="0" smtClean="0"/>
              <a:t>&lt;select id=</a:t>
            </a:r>
            <a:r>
              <a:rPr lang="en-US" altLang="ko-KR" i="1" dirty="0" smtClean="0"/>
              <a:t>"read" </a:t>
            </a:r>
            <a:r>
              <a:rPr lang="en-US" altLang="ko-KR" i="1" dirty="0" err="1" smtClean="0"/>
              <a:t>resultType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SomoimVO</a:t>
            </a:r>
            <a:r>
              <a:rPr lang="en-US" altLang="ko-KR" i="1" dirty="0" smtClean="0"/>
              <a:t>" </a:t>
            </a:r>
            <a:r>
              <a:rPr lang="en-US" altLang="ko-KR" i="1" dirty="0" err="1" smtClean="0"/>
              <a:t>parameterType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int</a:t>
            </a:r>
            <a:r>
              <a:rPr lang="en-US" altLang="ko-KR" i="1" dirty="0" smtClean="0"/>
              <a:t>"&gt;</a:t>
            </a:r>
          </a:p>
          <a:p>
            <a:r>
              <a:rPr lang="en-US" altLang="ko-KR" dirty="0" smtClean="0"/>
              <a:t>     SELECT </a:t>
            </a:r>
            <a:r>
              <a:rPr lang="en-US" altLang="ko-KR" u="sng" dirty="0" err="1" smtClean="0"/>
              <a:t>somoimno</a:t>
            </a:r>
            <a:r>
              <a:rPr lang="en-US" altLang="ko-KR" u="sng" dirty="0" smtClean="0"/>
              <a:t>, name, </a:t>
            </a:r>
            <a:r>
              <a:rPr lang="en-US" altLang="ko-KR" u="sng" dirty="0" err="1" smtClean="0"/>
              <a:t>somoimtype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seqno</a:t>
            </a:r>
            <a:r>
              <a:rPr lang="en-US" altLang="ko-KR" u="sng" dirty="0" smtClean="0"/>
              <a:t>, visible, </a:t>
            </a:r>
            <a:r>
              <a:rPr lang="en-US" altLang="ko-KR" u="sng" dirty="0" err="1" smtClean="0"/>
              <a:t>rdate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membercnt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fname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fupname</a:t>
            </a:r>
            <a:r>
              <a:rPr lang="en-US" altLang="ko-KR" u="sng" dirty="0" smtClean="0"/>
              <a:t>, thumb, </a:t>
            </a:r>
            <a:r>
              <a:rPr lang="en-US" altLang="ko-KR" u="sng" dirty="0" err="1" smtClean="0"/>
              <a:t>fsize</a:t>
            </a:r>
            <a:endParaRPr lang="en-US" altLang="ko-KR" u="sng" dirty="0" smtClean="0"/>
          </a:p>
          <a:p>
            <a:r>
              <a:rPr lang="en-US" altLang="ko-KR" dirty="0" smtClean="0"/>
              <a:t>     FROM </a:t>
            </a:r>
            <a:r>
              <a:rPr lang="en-US" altLang="ko-KR" u="sng" dirty="0" err="1" smtClean="0"/>
              <a:t>somoim</a:t>
            </a:r>
            <a:endParaRPr lang="en-US" altLang="ko-KR" u="sng" dirty="0" smtClean="0"/>
          </a:p>
          <a:p>
            <a:r>
              <a:rPr lang="en-US" altLang="ko-KR" dirty="0" smtClean="0"/>
              <a:t>     WHERE </a:t>
            </a:r>
            <a:r>
              <a:rPr lang="en-US" altLang="ko-KR" u="sng" dirty="0" err="1" smtClean="0"/>
              <a:t>somoimno</a:t>
            </a:r>
            <a:r>
              <a:rPr lang="en-US" altLang="ko-KR" u="sng" dirty="0" smtClean="0"/>
              <a:t> = #{</a:t>
            </a:r>
            <a:r>
              <a:rPr lang="en-US" altLang="ko-KR" u="sng" dirty="0" err="1" smtClean="0"/>
              <a:t>somoimno</a:t>
            </a:r>
            <a:r>
              <a:rPr lang="en-US" altLang="ko-KR" u="sng" dirty="0" smtClean="0"/>
              <a:t>}</a:t>
            </a:r>
          </a:p>
          <a:p>
            <a:r>
              <a:rPr lang="en-US" altLang="ko-KR" dirty="0" smtClean="0"/>
              <a:t>   &lt;/select&gt;</a:t>
            </a:r>
          </a:p>
          <a:p>
            <a:r>
              <a:rPr lang="ko-KR" altLang="en-US" dirty="0" smtClean="0"/>
              <a:t>   </a:t>
            </a:r>
          </a:p>
          <a:p>
            <a:r>
              <a:rPr lang="en-US" altLang="ko-KR" dirty="0" smtClean="0"/>
              <a:t>   &lt;update id=</a:t>
            </a:r>
            <a:r>
              <a:rPr lang="en-US" altLang="ko-KR" i="1" dirty="0" smtClean="0"/>
              <a:t>"update" </a:t>
            </a:r>
            <a:r>
              <a:rPr lang="en-US" altLang="ko-KR" i="1" dirty="0" err="1" smtClean="0"/>
              <a:t>parameterType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SomoimVO</a:t>
            </a:r>
            <a:r>
              <a:rPr lang="en-US" altLang="ko-KR" i="1" dirty="0" smtClean="0"/>
              <a:t>"&gt;</a:t>
            </a:r>
          </a:p>
          <a:p>
            <a:r>
              <a:rPr lang="en-US" altLang="ko-KR" dirty="0" smtClean="0"/>
              <a:t>     UPDATE </a:t>
            </a:r>
            <a:r>
              <a:rPr lang="en-US" altLang="ko-KR" u="sng" dirty="0" err="1" smtClean="0"/>
              <a:t>somoim</a:t>
            </a:r>
            <a:endParaRPr lang="en-US" altLang="ko-KR" u="sng" dirty="0" smtClean="0"/>
          </a:p>
          <a:p>
            <a:r>
              <a:rPr lang="en-US" altLang="ko-KR" dirty="0" smtClean="0"/>
              <a:t>     SET name=#{name}, </a:t>
            </a:r>
            <a:r>
              <a:rPr lang="en-US" altLang="ko-KR" u="sng" dirty="0" err="1" smtClean="0"/>
              <a:t>seqno</a:t>
            </a:r>
            <a:r>
              <a:rPr lang="en-US" altLang="ko-KR" u="sng" dirty="0" smtClean="0"/>
              <a:t>=#{</a:t>
            </a:r>
            <a:r>
              <a:rPr lang="en-US" altLang="ko-KR" u="sng" dirty="0" err="1" smtClean="0"/>
              <a:t>seqno</a:t>
            </a:r>
            <a:r>
              <a:rPr lang="en-US" altLang="ko-KR" u="sng" dirty="0" smtClean="0"/>
              <a:t>}, visible=#{visible}</a:t>
            </a:r>
          </a:p>
          <a:p>
            <a:r>
              <a:rPr lang="en-US" altLang="ko-KR" dirty="0" smtClean="0"/>
              <a:t>     WHERE </a:t>
            </a:r>
            <a:r>
              <a:rPr lang="en-US" altLang="ko-KR" u="sng" dirty="0" err="1" smtClean="0"/>
              <a:t>somoimno</a:t>
            </a:r>
            <a:r>
              <a:rPr lang="en-US" altLang="ko-KR" u="sng" dirty="0" smtClean="0"/>
              <a:t>=#{</a:t>
            </a:r>
            <a:r>
              <a:rPr lang="en-US" altLang="ko-KR" u="sng" dirty="0" err="1" smtClean="0"/>
              <a:t>somoimno</a:t>
            </a:r>
            <a:r>
              <a:rPr lang="en-US" altLang="ko-KR" u="sng" dirty="0" smtClean="0"/>
              <a:t>}</a:t>
            </a:r>
          </a:p>
          <a:p>
            <a:r>
              <a:rPr lang="en-US" altLang="ko-KR" dirty="0" smtClean="0"/>
              <a:t>   &lt;/update&gt;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&lt;update id=</a:t>
            </a:r>
            <a:r>
              <a:rPr lang="en-US" altLang="ko-KR" i="1" dirty="0" smtClean="0"/>
              <a:t>"</a:t>
            </a:r>
            <a:r>
              <a:rPr lang="en-US" altLang="ko-KR" i="1" dirty="0" err="1" smtClean="0"/>
              <a:t>update_image</a:t>
            </a:r>
            <a:r>
              <a:rPr lang="en-US" altLang="ko-KR" i="1" dirty="0" smtClean="0"/>
              <a:t>" </a:t>
            </a:r>
            <a:r>
              <a:rPr lang="en-US" altLang="ko-KR" i="1" dirty="0" err="1" smtClean="0"/>
              <a:t>parameterType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SomoimVO</a:t>
            </a:r>
            <a:r>
              <a:rPr lang="en-US" altLang="ko-KR" i="1" dirty="0" smtClean="0"/>
              <a:t>"&gt;</a:t>
            </a:r>
          </a:p>
          <a:p>
            <a:r>
              <a:rPr lang="en-US" altLang="ko-KR" dirty="0" smtClean="0"/>
              <a:t>     UPDATE </a:t>
            </a:r>
            <a:r>
              <a:rPr lang="en-US" altLang="ko-KR" u="sng" dirty="0" err="1" smtClean="0"/>
              <a:t>somoim</a:t>
            </a:r>
            <a:endParaRPr lang="en-US" altLang="ko-KR" u="sng" dirty="0" smtClean="0"/>
          </a:p>
          <a:p>
            <a:r>
              <a:rPr lang="en-US" altLang="ko-KR" dirty="0" smtClean="0"/>
              <a:t>     SET </a:t>
            </a:r>
            <a:r>
              <a:rPr lang="en-US" altLang="ko-KR" u="sng" dirty="0" err="1" smtClean="0"/>
              <a:t>fname</a:t>
            </a:r>
            <a:r>
              <a:rPr lang="en-US" altLang="ko-KR" u="sng" dirty="0" smtClean="0"/>
              <a:t>=#{</a:t>
            </a:r>
            <a:r>
              <a:rPr lang="en-US" altLang="ko-KR" u="sng" dirty="0" err="1" smtClean="0"/>
              <a:t>fname</a:t>
            </a:r>
            <a:r>
              <a:rPr lang="en-US" altLang="ko-KR" u="sng" dirty="0" smtClean="0"/>
              <a:t>}, </a:t>
            </a:r>
            <a:r>
              <a:rPr lang="en-US" altLang="ko-KR" u="sng" dirty="0" err="1" smtClean="0"/>
              <a:t>fupname</a:t>
            </a:r>
            <a:r>
              <a:rPr lang="en-US" altLang="ko-KR" u="sng" dirty="0" smtClean="0"/>
              <a:t>=#{</a:t>
            </a:r>
            <a:r>
              <a:rPr lang="en-US" altLang="ko-KR" u="sng" dirty="0" err="1" smtClean="0"/>
              <a:t>fupname</a:t>
            </a:r>
            <a:r>
              <a:rPr lang="en-US" altLang="ko-KR" u="sng" dirty="0" smtClean="0"/>
              <a:t>}, thumb=#{thumb}, </a:t>
            </a:r>
            <a:r>
              <a:rPr lang="en-US" altLang="ko-KR" u="sng" dirty="0" err="1" smtClean="0"/>
              <a:t>fsize</a:t>
            </a:r>
            <a:r>
              <a:rPr lang="en-US" altLang="ko-KR" u="sng" dirty="0" smtClean="0"/>
              <a:t>=#{</a:t>
            </a:r>
            <a:r>
              <a:rPr lang="en-US" altLang="ko-KR" u="sng" dirty="0" err="1" smtClean="0"/>
              <a:t>fsize</a:t>
            </a:r>
            <a:r>
              <a:rPr lang="en-US" altLang="ko-KR" u="sng" dirty="0" smtClean="0"/>
              <a:t>}</a:t>
            </a:r>
          </a:p>
          <a:p>
            <a:r>
              <a:rPr lang="en-US" altLang="ko-KR" dirty="0" smtClean="0"/>
              <a:t>     WHERE </a:t>
            </a:r>
            <a:r>
              <a:rPr lang="en-US" altLang="ko-KR" u="sng" dirty="0" err="1" smtClean="0"/>
              <a:t>somoimno</a:t>
            </a:r>
            <a:r>
              <a:rPr lang="en-US" altLang="ko-KR" u="sng" dirty="0" smtClean="0"/>
              <a:t>=#{</a:t>
            </a:r>
            <a:r>
              <a:rPr lang="en-US" altLang="ko-KR" u="sng" dirty="0" err="1" smtClean="0"/>
              <a:t>somoimno</a:t>
            </a:r>
            <a:r>
              <a:rPr lang="en-US" altLang="ko-KR" u="sng" dirty="0" smtClean="0"/>
              <a:t>}</a:t>
            </a:r>
          </a:p>
          <a:p>
            <a:r>
              <a:rPr lang="en-US" altLang="ko-KR" dirty="0" smtClean="0"/>
              <a:t>   &lt;/update&gt;</a:t>
            </a:r>
          </a:p>
          <a:p>
            <a:r>
              <a:rPr lang="en-US" altLang="ko-KR" dirty="0" smtClean="0"/>
              <a:t>…..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8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user_categrp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070214"/>
            <a:ext cx="76626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….. </a:t>
            </a:r>
          </a:p>
          <a:p>
            <a:r>
              <a:rPr lang="en-US" altLang="ko-KR" dirty="0" smtClean="0"/>
              <a:t>&lt;select id=</a:t>
            </a:r>
            <a:r>
              <a:rPr lang="en-US" altLang="ko-KR" i="1" dirty="0" smtClean="0"/>
              <a:t>"</a:t>
            </a:r>
            <a:r>
              <a:rPr lang="en-US" altLang="ko-KR" i="1" dirty="0" err="1" smtClean="0"/>
              <a:t>list_categrpno_asc</a:t>
            </a:r>
            <a:r>
              <a:rPr lang="en-US" altLang="ko-KR" i="1" dirty="0" smtClean="0"/>
              <a:t>" </a:t>
            </a:r>
            <a:r>
              <a:rPr lang="en-US" altLang="ko-KR" i="1" dirty="0" err="1" smtClean="0"/>
              <a:t>resultType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CategrpVO</a:t>
            </a:r>
            <a:r>
              <a:rPr lang="en-US" altLang="ko-KR" i="1" dirty="0" smtClean="0"/>
              <a:t>"&gt;</a:t>
            </a:r>
          </a:p>
          <a:p>
            <a:r>
              <a:rPr lang="en-US" altLang="ko-KR" dirty="0" smtClean="0"/>
              <a:t>     SELECT </a:t>
            </a:r>
            <a:r>
              <a:rPr lang="en-US" altLang="ko-KR" u="sng" dirty="0" err="1" smtClean="0"/>
              <a:t>userno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user_name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user_cnt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seqno</a:t>
            </a:r>
            <a:r>
              <a:rPr lang="en-US" altLang="ko-KR" u="sng" dirty="0" smtClean="0"/>
              <a:t>, visible</a:t>
            </a:r>
          </a:p>
          <a:p>
            <a:r>
              <a:rPr lang="en-US" altLang="ko-KR" dirty="0" smtClean="0"/>
              <a:t>     FROM users</a:t>
            </a:r>
          </a:p>
          <a:p>
            <a:r>
              <a:rPr lang="en-US" altLang="ko-KR" dirty="0" smtClean="0"/>
              <a:t>     ORDER BY </a:t>
            </a:r>
            <a:r>
              <a:rPr lang="en-US" altLang="ko-KR" u="sng" dirty="0" err="1" smtClean="0"/>
              <a:t>userno</a:t>
            </a:r>
            <a:r>
              <a:rPr lang="en-US" altLang="ko-KR" u="sng" dirty="0" smtClean="0"/>
              <a:t> ASC</a:t>
            </a:r>
          </a:p>
          <a:p>
            <a:r>
              <a:rPr lang="en-US" altLang="ko-KR" dirty="0" smtClean="0"/>
              <a:t>   &lt;/select&gt; </a:t>
            </a:r>
          </a:p>
          <a:p>
            <a:r>
              <a:rPr lang="ko-KR" altLang="en-US" dirty="0" smtClean="0"/>
              <a:t>   </a:t>
            </a:r>
          </a:p>
          <a:p>
            <a:r>
              <a:rPr lang="ko-KR" altLang="en-US" dirty="0" smtClean="0"/>
              <a:t>   </a:t>
            </a:r>
            <a:r>
              <a:rPr lang="en-US" altLang="ko-KR" dirty="0" smtClean="0"/>
              <a:t>&lt;!-- </a:t>
            </a:r>
            <a:r>
              <a:rPr lang="ko-KR" altLang="en-US" dirty="0" smtClean="0"/>
              <a:t>조회</a:t>
            </a:r>
            <a:r>
              <a:rPr lang="en-US" altLang="ko-KR" dirty="0" smtClean="0"/>
              <a:t>, id: read,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: </a:t>
            </a:r>
            <a:r>
              <a:rPr lang="en-US" altLang="ko-KR" u="sng" dirty="0" err="1" smtClean="0"/>
              <a:t>categrpno</a:t>
            </a:r>
            <a:r>
              <a:rPr lang="en-US" altLang="ko-KR" u="sng" dirty="0" smtClean="0"/>
              <a:t>, </a:t>
            </a:r>
            <a:r>
              <a:rPr lang="ko-KR" altLang="en-US" u="sng" dirty="0" smtClean="0"/>
              <a:t>리턴</a:t>
            </a:r>
            <a:r>
              <a:rPr lang="en-US" altLang="ko-KR" u="sng" dirty="0" smtClean="0"/>
              <a:t>: </a:t>
            </a:r>
            <a:r>
              <a:rPr lang="en-US" altLang="ko-KR" u="sng" dirty="0" err="1" smtClean="0"/>
              <a:t>CategrpVO</a:t>
            </a:r>
            <a:r>
              <a:rPr lang="en-US" altLang="ko-KR" u="sng" dirty="0" smtClean="0"/>
              <a:t> --&gt;</a:t>
            </a:r>
          </a:p>
          <a:p>
            <a:r>
              <a:rPr lang="en-US" altLang="ko-KR" dirty="0" smtClean="0"/>
              <a:t>   &lt;select id=</a:t>
            </a:r>
            <a:r>
              <a:rPr lang="en-US" altLang="ko-KR" i="1" dirty="0" smtClean="0"/>
              <a:t>"read" </a:t>
            </a:r>
            <a:r>
              <a:rPr lang="en-US" altLang="ko-KR" i="1" dirty="0" err="1" smtClean="0"/>
              <a:t>resultType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CategrpVO</a:t>
            </a:r>
            <a:r>
              <a:rPr lang="en-US" altLang="ko-KR" i="1" dirty="0" smtClean="0"/>
              <a:t>" </a:t>
            </a:r>
            <a:r>
              <a:rPr lang="en-US" altLang="ko-KR" i="1" dirty="0" err="1" smtClean="0"/>
              <a:t>parameterType</a:t>
            </a:r>
            <a:r>
              <a:rPr lang="en-US" altLang="ko-KR" i="1" dirty="0" smtClean="0"/>
              <a:t>="</a:t>
            </a:r>
            <a:r>
              <a:rPr lang="en-US" altLang="ko-KR" i="1" dirty="0" err="1" smtClean="0"/>
              <a:t>int</a:t>
            </a:r>
            <a:r>
              <a:rPr lang="en-US" altLang="ko-KR" i="1" dirty="0" smtClean="0"/>
              <a:t>"&gt;</a:t>
            </a:r>
          </a:p>
          <a:p>
            <a:r>
              <a:rPr lang="en-US" altLang="ko-KR" dirty="0" smtClean="0"/>
              <a:t>     SELECT </a:t>
            </a:r>
            <a:r>
              <a:rPr lang="en-US" altLang="ko-KR" u="sng" dirty="0" err="1" smtClean="0"/>
              <a:t>userno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user_name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user_cnt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seqno</a:t>
            </a:r>
            <a:r>
              <a:rPr lang="en-US" altLang="ko-KR" u="sng" dirty="0" smtClean="0"/>
              <a:t>, visible</a:t>
            </a:r>
          </a:p>
          <a:p>
            <a:r>
              <a:rPr lang="en-US" altLang="ko-KR" dirty="0" smtClean="0"/>
              <a:t>     FROM users</a:t>
            </a:r>
          </a:p>
          <a:p>
            <a:r>
              <a:rPr lang="en-US" altLang="ko-KR" dirty="0" smtClean="0"/>
              <a:t>     WHERE </a:t>
            </a:r>
            <a:r>
              <a:rPr lang="en-US" altLang="ko-KR" u="sng" dirty="0" err="1" smtClean="0"/>
              <a:t>userno</a:t>
            </a:r>
            <a:r>
              <a:rPr lang="en-US" altLang="ko-KR" u="sng" dirty="0" smtClean="0"/>
              <a:t> = #{</a:t>
            </a:r>
            <a:r>
              <a:rPr lang="en-US" altLang="ko-KR" u="sng" dirty="0" err="1" smtClean="0"/>
              <a:t>userno</a:t>
            </a:r>
            <a:r>
              <a:rPr lang="en-US" altLang="ko-KR" u="sng" dirty="0" smtClean="0"/>
              <a:t>}</a:t>
            </a:r>
          </a:p>
          <a:p>
            <a:r>
              <a:rPr lang="en-US" altLang="ko-KR" dirty="0" smtClean="0"/>
              <a:t>   &lt;/select&gt; </a:t>
            </a:r>
          </a:p>
          <a:p>
            <a:r>
              <a:rPr lang="en-US" altLang="ko-KR" dirty="0" smtClean="0"/>
              <a:t>…..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96103"/>
            <a:ext cx="5336146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9.2 DAO Interface</a:t>
            </a:r>
            <a:endParaRPr lang="en-US" altLang="ko-KR" sz="2800" b="1" dirty="0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JGothic St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7718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members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중복 아이디 검사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id </a:t>
            </a:r>
            <a:r>
              <a:rPr lang="ko-KR" altLang="en-US" b="1" dirty="0" smtClean="0"/>
              <a:t>아이디</a:t>
            </a:r>
          </a:p>
          <a:p>
            <a:r>
              <a:rPr lang="ko-KR" altLang="en-US" dirty="0" smtClean="0"/>
              <a:t>   * </a:t>
            </a:r>
            <a:r>
              <a:rPr lang="en-US" altLang="ko-KR" b="1" dirty="0" smtClean="0"/>
              <a:t>@return</a:t>
            </a:r>
            <a:r>
              <a:rPr lang="ko-KR" altLang="en-US" b="1" dirty="0" smtClean="0"/>
              <a:t> 중복 아이디 </a:t>
            </a:r>
            <a:r>
              <a:rPr lang="ko-KR" altLang="en-US" b="1" dirty="0" err="1" smtClean="0"/>
              <a:t>갯수</a:t>
            </a:r>
            <a:endParaRPr lang="ko-KR" altLang="en-US" b="1" dirty="0" smtClean="0"/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checkId</a:t>
            </a:r>
            <a:r>
              <a:rPr lang="en-US" altLang="ko-KR" b="1" dirty="0" smtClean="0"/>
              <a:t>(String id);</a:t>
            </a:r>
          </a:p>
          <a:p>
            <a:r>
              <a:rPr lang="ko-KR" altLang="en-US" dirty="0" smtClean="0"/>
              <a:t>  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회원 가입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membersVO</a:t>
            </a:r>
            <a:endParaRPr lang="en-US" altLang="ko-KR" b="1" dirty="0" smtClean="0"/>
          </a:p>
          <a:p>
            <a:r>
              <a:rPr lang="ko-KR" altLang="en-US" dirty="0" smtClean="0"/>
              <a:t>   * </a:t>
            </a:r>
            <a:r>
              <a:rPr lang="en-US" altLang="ko-KR" b="1" dirty="0" smtClean="0"/>
              <a:t>@return</a:t>
            </a:r>
            <a:r>
              <a:rPr lang="ko-KR" altLang="en-US" b="1" dirty="0" smtClean="0"/>
              <a:t> 가입된 회원 수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create(</a:t>
            </a:r>
            <a:r>
              <a:rPr lang="en-US" altLang="ko-KR" b="1" dirty="0" err="1" smtClean="0"/>
              <a:t>MembersVO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membersVO</a:t>
            </a:r>
            <a:r>
              <a:rPr lang="en-US" altLang="ko-KR" b="1" dirty="0" smtClean="0"/>
              <a:t>); 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2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b_write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/** </a:t>
            </a:r>
            <a:r>
              <a:rPr lang="ko-KR" altLang="en-US" dirty="0" smtClean="0"/>
              <a:t>목록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&lt;select id="list" </a:t>
            </a:r>
            <a:r>
              <a:rPr lang="en-US" altLang="ko-KR" dirty="0" err="1" smtClean="0"/>
              <a:t>resultType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WriteVO</a:t>
            </a:r>
            <a:r>
              <a:rPr lang="en-US" altLang="ko-KR" dirty="0" smtClean="0"/>
              <a:t>" </a:t>
            </a:r>
            <a:r>
              <a:rPr lang="en-US" altLang="ko-KR" dirty="0" err="1" smtClean="0"/>
              <a:t>parameterType</a:t>
            </a:r>
            <a:r>
              <a:rPr lang="en-US" altLang="ko-KR" dirty="0" smtClean="0"/>
              <a:t>="</a:t>
            </a:r>
            <a:r>
              <a:rPr lang="en-US" altLang="ko-KR" u="sng" dirty="0" err="1" smtClean="0"/>
              <a:t>int</a:t>
            </a:r>
            <a:r>
              <a:rPr lang="en-US" altLang="ko-KR" u="sng" dirty="0" smtClean="0"/>
              <a:t>"&gt;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&lt;/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List&lt;</a:t>
            </a:r>
            <a:r>
              <a:rPr lang="en-US" altLang="ko-KR" b="1" dirty="0" err="1" smtClean="0"/>
              <a:t>WriteVO</a:t>
            </a:r>
            <a:r>
              <a:rPr lang="en-US" altLang="ko-KR" b="1" dirty="0" smtClean="0"/>
              <a:t>&gt; list();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/**</a:t>
            </a:r>
            <a:r>
              <a:rPr lang="ko-KR" altLang="en-US" dirty="0" smtClean="0"/>
              <a:t>조회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&lt;select id="read" </a:t>
            </a:r>
            <a:r>
              <a:rPr lang="en-US" altLang="ko-KR" dirty="0" err="1" smtClean="0"/>
              <a:t>resultType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WriteVO</a:t>
            </a:r>
            <a:r>
              <a:rPr lang="en-US" altLang="ko-KR" dirty="0" smtClean="0"/>
              <a:t>" </a:t>
            </a:r>
            <a:r>
              <a:rPr lang="en-US" altLang="ko-KR" dirty="0" err="1" smtClean="0"/>
              <a:t>parameterType</a:t>
            </a:r>
            <a:r>
              <a:rPr lang="en-US" altLang="ko-KR" dirty="0" smtClean="0"/>
              <a:t>="</a:t>
            </a:r>
            <a:r>
              <a:rPr lang="en-US" altLang="ko-KR" u="sng" dirty="0" err="1" smtClean="0"/>
              <a:t>int</a:t>
            </a:r>
            <a:r>
              <a:rPr lang="en-US" altLang="ko-KR" u="sng" dirty="0" smtClean="0"/>
              <a:t>"&gt;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&lt;/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wno</a:t>
            </a:r>
            <a:endParaRPr lang="en-US" altLang="ko-KR" b="1" dirty="0" smtClean="0"/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WriteVO</a:t>
            </a:r>
            <a:r>
              <a:rPr lang="en-US" altLang="ko-KR" b="1" dirty="0" smtClean="0"/>
              <a:t> read(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wno</a:t>
            </a:r>
            <a:r>
              <a:rPr lang="en-US" altLang="ko-KR" b="1" dirty="0" smtClean="0"/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3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choice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/**</a:t>
            </a:r>
            <a:r>
              <a:rPr lang="ko-KR" altLang="en-US" dirty="0" smtClean="0"/>
              <a:t>수정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&lt;update id="update" </a:t>
            </a:r>
            <a:r>
              <a:rPr lang="en-US" altLang="ko-KR" dirty="0" err="1" smtClean="0"/>
              <a:t>parameterType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ChoiceVO</a:t>
            </a:r>
            <a:r>
              <a:rPr lang="en-US" altLang="ko-KR" dirty="0" smtClean="0"/>
              <a:t>"&gt;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&lt;/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choiceVO</a:t>
            </a:r>
            <a:endParaRPr lang="en-US" altLang="ko-KR" b="1" dirty="0" smtClean="0"/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update(</a:t>
            </a:r>
            <a:r>
              <a:rPr lang="en-US" altLang="ko-KR" b="1" dirty="0" err="1" smtClean="0"/>
              <a:t>ChoiceVO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choiceVO</a:t>
            </a:r>
            <a:r>
              <a:rPr lang="en-US" altLang="ko-KR" b="1" dirty="0" smtClean="0"/>
              <a:t>);</a:t>
            </a:r>
          </a:p>
          <a:p>
            <a:r>
              <a:rPr lang="ko-KR" altLang="en-US" dirty="0" smtClean="0"/>
              <a:t>  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/**</a:t>
            </a:r>
            <a:r>
              <a:rPr lang="ko-KR" altLang="en-US" dirty="0" smtClean="0"/>
              <a:t>조회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&lt;select id="read" </a:t>
            </a:r>
            <a:r>
              <a:rPr lang="en-US" altLang="ko-KR" dirty="0" err="1" smtClean="0"/>
              <a:t>parameterType</a:t>
            </a:r>
            <a:r>
              <a:rPr lang="en-US" altLang="ko-KR" dirty="0" smtClean="0"/>
              <a:t>="</a:t>
            </a:r>
            <a:r>
              <a:rPr lang="en-US" altLang="ko-KR" u="sng" dirty="0" err="1" smtClean="0"/>
              <a:t>int</a:t>
            </a:r>
            <a:r>
              <a:rPr lang="en-US" altLang="ko-KR" u="sng" dirty="0" smtClean="0"/>
              <a:t>" </a:t>
            </a:r>
            <a:r>
              <a:rPr lang="en-US" altLang="ko-KR" u="sng" dirty="0" err="1" smtClean="0"/>
              <a:t>resultType</a:t>
            </a:r>
            <a:r>
              <a:rPr lang="en-US" altLang="ko-KR" u="sng" dirty="0" smtClean="0"/>
              <a:t>="</a:t>
            </a:r>
            <a:r>
              <a:rPr lang="en-US" altLang="ko-KR" u="sng" dirty="0" err="1" smtClean="0"/>
              <a:t>ChoiceVO</a:t>
            </a:r>
            <a:r>
              <a:rPr lang="en-US" altLang="ko-KR" u="sng" dirty="0" smtClean="0"/>
              <a:t>"&gt;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&lt;/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cho_no</a:t>
            </a:r>
            <a:endParaRPr lang="en-US" altLang="ko-KR" b="1" dirty="0" smtClean="0"/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ChoiceVO</a:t>
            </a:r>
            <a:r>
              <a:rPr lang="en-US" altLang="ko-KR" b="1" dirty="0" smtClean="0"/>
              <a:t> read 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cho_no</a:t>
            </a:r>
            <a:r>
              <a:rPr lang="en-US" altLang="ko-KR" b="1" dirty="0" smtClean="0"/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36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4. </a:t>
            </a:r>
            <a:r>
              <a:rPr lang="en-US" altLang="ko-KR" sz="36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PROJECT </a:t>
            </a:r>
            <a:r>
              <a:rPr lang="ko-KR" altLang="en-US" sz="36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세부 </a:t>
            </a:r>
            <a:r>
              <a:rPr lang="ko-KR" altLang="en-US" sz="3600" err="1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컨텐츠</a:t>
            </a:r>
            <a:r>
              <a:rPr lang="ko-KR" altLang="en-US" sz="36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ko-KR" altLang="en-US" sz="36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항목</a:t>
            </a:r>
            <a:r>
              <a:rPr lang="en-US" altLang="ko-KR" sz="36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(</a:t>
            </a:r>
            <a:r>
              <a:rPr lang="ko-KR" altLang="en-US" sz="36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테이블</a:t>
            </a:r>
            <a:r>
              <a:rPr lang="en-US" altLang="ko-KR" sz="36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endParaRPr lang="en-US" altLang="ko-KR" sz="36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018526117"/>
              </p:ext>
            </p:extLst>
          </p:nvPr>
        </p:nvGraphicFramePr>
        <p:xfrm>
          <a:off x="231112" y="2039814"/>
          <a:ext cx="8691824" cy="41464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35606">
                  <a:extLst>
                    <a:ext uri="{9D8B030D-6E8A-4147-A177-3AD203B41FA5}">
                      <a16:colId xmlns="" xmlns:a16="http://schemas.microsoft.com/office/drawing/2014/main" val="2507761879"/>
                    </a:ext>
                  </a:extLst>
                </a:gridCol>
                <a:gridCol w="4256218">
                  <a:extLst>
                    <a:ext uri="{9D8B030D-6E8A-4147-A177-3AD203B41FA5}">
                      <a16:colId xmlns="" xmlns:a16="http://schemas.microsoft.com/office/drawing/2014/main" val="759635300"/>
                    </a:ext>
                  </a:extLst>
                </a:gridCol>
              </a:tblGrid>
              <a:tr h="37965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 항목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39882443"/>
                  </a:ext>
                </a:extLst>
              </a:tr>
              <a:tr h="433896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 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로그아웃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10. </a:t>
                      </a:r>
                      <a:r>
                        <a:rPr lang="ko-KR" altLang="en-US" sz="14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댓글등록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45226009"/>
                  </a:ext>
                </a:extLst>
              </a:tr>
              <a:tr h="433896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11.</a:t>
                      </a:r>
                      <a:r>
                        <a:rPr lang="ko-KR" altLang="en-US" sz="14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찜하기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80076610"/>
                  </a:ext>
                </a:extLst>
              </a:tr>
              <a:tr h="433896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3.</a:t>
                      </a:r>
                      <a:r>
                        <a:rPr lang="en-US" altLang="ko-KR" sz="14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40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댓글관리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12. A or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B 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선택게시판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51208883"/>
                  </a:ext>
                </a:extLst>
              </a:tr>
              <a:tr h="433896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4.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회원관리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13.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자유게시판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40406565"/>
                  </a:ext>
                </a:extLst>
              </a:tr>
              <a:tr h="433896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정보수정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14. </a:t>
                      </a:r>
                      <a:r>
                        <a:rPr lang="ko-KR" altLang="en-US" sz="14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찜하기내역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7820811"/>
                  </a:ext>
                </a:extLst>
              </a:tr>
              <a:tr h="3796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6.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음식점정보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15.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39321383"/>
                  </a:ext>
                </a:extLst>
              </a:tr>
              <a:tr h="441412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7.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소모임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16. </a:t>
                      </a:r>
                      <a:r>
                        <a:rPr lang="ko-KR" altLang="en-US" sz="14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빅데이터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분석 구현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혼자 </a:t>
                      </a:r>
                      <a:r>
                        <a:rPr lang="ko-KR" altLang="en-US" sz="14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밥먹는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사람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2845199"/>
                  </a:ext>
                </a:extLst>
              </a:tr>
              <a:tr h="39656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지도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98680638"/>
                  </a:ext>
                </a:extLst>
              </a:tr>
              <a:tr h="379659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9.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일정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50195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13399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4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restrnts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사진 수정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restrntsVO</a:t>
            </a:r>
            <a:endParaRPr lang="en-US" altLang="ko-KR" b="1" dirty="0" smtClean="0"/>
          </a:p>
          <a:p>
            <a:r>
              <a:rPr lang="ko-KR" altLang="en-US" dirty="0" smtClean="0"/>
              <a:t>   * </a:t>
            </a:r>
            <a:r>
              <a:rPr lang="en-US" altLang="ko-KR" b="1" dirty="0" smtClean="0"/>
              <a:t>@return</a:t>
            </a:r>
            <a:r>
              <a:rPr lang="ko-KR" altLang="en-US" b="1" dirty="0" smtClean="0"/>
              <a:t> 수정된 레코드 </a:t>
            </a:r>
            <a:r>
              <a:rPr lang="ko-KR" altLang="en-US" b="1" dirty="0" err="1" smtClean="0"/>
              <a:t>갯수</a:t>
            </a:r>
            <a:endParaRPr lang="ko-KR" altLang="en-US" b="1" dirty="0" smtClean="0"/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update_img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RestrntsVO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restrntsVO</a:t>
            </a:r>
            <a:r>
              <a:rPr lang="en-US" altLang="ko-KR" b="1" dirty="0" smtClean="0"/>
              <a:t>);</a:t>
            </a:r>
          </a:p>
          <a:p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조회수 증가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increaseCnt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restno</a:t>
            </a:r>
            <a:r>
              <a:rPr lang="en-US" altLang="ko-KR" b="1" dirty="0" smtClean="0"/>
              <a:t>);</a:t>
            </a:r>
          </a:p>
          <a:p>
            <a:r>
              <a:rPr lang="ko-KR" altLang="en-US" dirty="0" smtClean="0"/>
              <a:t>  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</a:t>
            </a:r>
            <a:r>
              <a:rPr lang="ko-KR" altLang="en-US" dirty="0" err="1" smtClean="0"/>
              <a:t>카테고리별</a:t>
            </a:r>
            <a:r>
              <a:rPr lang="ko-KR" altLang="en-US" dirty="0" smtClean="0"/>
              <a:t> 검색 목록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hashMap</a:t>
            </a:r>
            <a:endParaRPr lang="en-US" altLang="ko-KR" b="1" dirty="0" smtClean="0"/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List&lt;</a:t>
            </a:r>
            <a:r>
              <a:rPr lang="en-US" altLang="ko-KR" b="1" dirty="0" err="1" smtClean="0"/>
              <a:t>RestrntsVO</a:t>
            </a:r>
            <a:r>
              <a:rPr lang="en-US" altLang="ko-KR" b="1" dirty="0" smtClean="0"/>
              <a:t>&gt; </a:t>
            </a:r>
            <a:r>
              <a:rPr lang="en-US" altLang="ko-KR" b="1" dirty="0" err="1" smtClean="0"/>
              <a:t>list_by_rcateno_search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HashMap</a:t>
            </a:r>
            <a:r>
              <a:rPr lang="en-US" altLang="ko-KR" b="1" dirty="0" smtClean="0"/>
              <a:t>&lt;String, Object&gt; </a:t>
            </a:r>
            <a:r>
              <a:rPr lang="en-US" altLang="ko-KR" b="1" dirty="0" err="1" smtClean="0"/>
              <a:t>hashMap</a:t>
            </a:r>
            <a:r>
              <a:rPr lang="en-US" altLang="ko-KR" b="1" dirty="0" smtClean="0"/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5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review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create(</a:t>
            </a:r>
            <a:r>
              <a:rPr lang="en-US" altLang="ko-KR" b="1" dirty="0" err="1" smtClean="0"/>
              <a:t>ReviewVO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reviewVO</a:t>
            </a:r>
            <a:r>
              <a:rPr lang="en-US" altLang="ko-KR" b="1" dirty="0" smtClean="0"/>
              <a:t>);</a:t>
            </a:r>
          </a:p>
          <a:p>
            <a:r>
              <a:rPr lang="ko-KR" altLang="en-US" dirty="0" smtClean="0"/>
              <a:t>  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List&lt;</a:t>
            </a:r>
            <a:r>
              <a:rPr lang="en-US" altLang="ko-KR" b="1" dirty="0" err="1" smtClean="0"/>
              <a:t>ReviewVO</a:t>
            </a:r>
            <a:r>
              <a:rPr lang="en-US" altLang="ko-KR" b="1" dirty="0" smtClean="0"/>
              <a:t>&gt; list();</a:t>
            </a:r>
          </a:p>
          <a:p>
            <a:r>
              <a:rPr lang="ko-KR" altLang="en-US" dirty="0" smtClean="0"/>
              <a:t>  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List&lt;</a:t>
            </a:r>
            <a:r>
              <a:rPr lang="en-US" altLang="ko-KR" b="1" dirty="0" err="1" smtClean="0"/>
              <a:t>ReviewVO</a:t>
            </a:r>
            <a:r>
              <a:rPr lang="en-US" altLang="ko-KR" b="1" dirty="0" smtClean="0"/>
              <a:t>&gt; </a:t>
            </a:r>
            <a:r>
              <a:rPr lang="en-US" altLang="ko-KR" b="1" dirty="0" err="1" smtClean="0"/>
              <a:t>list_by_restno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restno</a:t>
            </a:r>
            <a:r>
              <a:rPr lang="en-US" altLang="ko-KR" b="1" dirty="0" smtClean="0"/>
              <a:t>);</a:t>
            </a:r>
          </a:p>
          <a:p>
            <a:r>
              <a:rPr lang="ko-KR" altLang="en-US" dirty="0" smtClean="0"/>
              <a:t>  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List&lt;</a:t>
            </a:r>
            <a:r>
              <a:rPr lang="en-US" altLang="ko-KR" b="1" dirty="0" err="1" smtClean="0"/>
              <a:t>ReviewMemberVO</a:t>
            </a:r>
            <a:r>
              <a:rPr lang="en-US" altLang="ko-KR" b="1" dirty="0" smtClean="0"/>
              <a:t>&gt; </a:t>
            </a:r>
            <a:r>
              <a:rPr lang="en-US" altLang="ko-KR" b="1" dirty="0" err="1" smtClean="0"/>
              <a:t>list_by_restno_join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restno</a:t>
            </a:r>
            <a:r>
              <a:rPr lang="en-US" altLang="ko-KR" b="1" dirty="0" smtClean="0"/>
              <a:t>);</a:t>
            </a:r>
          </a:p>
          <a:p>
            <a:r>
              <a:rPr lang="ko-KR" altLang="en-US" dirty="0" smtClean="0"/>
              <a:t>  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checkPasswd</a:t>
            </a:r>
            <a:r>
              <a:rPr lang="en-US" altLang="ko-KR" b="1" dirty="0" smtClean="0"/>
              <a:t>(Map&lt;String, Object&gt; map);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6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s_write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글 읽기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writeno</a:t>
            </a:r>
            <a:endParaRPr lang="en-US" altLang="ko-KR" b="1" dirty="0" smtClean="0"/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S_WriteVO</a:t>
            </a:r>
            <a:r>
              <a:rPr lang="en-US" altLang="ko-KR" b="1" dirty="0" smtClean="0"/>
              <a:t> read(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writeno</a:t>
            </a:r>
            <a:r>
              <a:rPr lang="en-US" altLang="ko-KR" b="1" dirty="0" smtClean="0"/>
              <a:t>);</a:t>
            </a:r>
          </a:p>
          <a:p>
            <a:r>
              <a:rPr lang="ko-KR" altLang="en-US" dirty="0" smtClean="0"/>
              <a:t>  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글 수정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writeVO</a:t>
            </a:r>
            <a:endParaRPr lang="en-US" altLang="ko-KR" b="1" dirty="0" smtClean="0"/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update(</a:t>
            </a:r>
            <a:r>
              <a:rPr lang="en-US" altLang="ko-KR" b="1" dirty="0" err="1" smtClean="0"/>
              <a:t>S_WriteVO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writeVO</a:t>
            </a:r>
            <a:r>
              <a:rPr lang="en-US" altLang="ko-KR" b="1" dirty="0" smtClean="0"/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7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somoim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수정처리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&lt;update id="update" </a:t>
            </a:r>
            <a:r>
              <a:rPr lang="en-US" altLang="ko-KR" dirty="0" err="1" smtClean="0"/>
              <a:t>parameterType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SomoimVO</a:t>
            </a:r>
            <a:r>
              <a:rPr lang="en-US" altLang="ko-KR" dirty="0" smtClean="0"/>
              <a:t>"&gt;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&lt;/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somoimVO</a:t>
            </a:r>
            <a:endParaRPr lang="en-US" altLang="ko-KR" b="1" dirty="0" smtClean="0"/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update(</a:t>
            </a:r>
            <a:r>
              <a:rPr lang="en-US" altLang="ko-KR" b="1" dirty="0" err="1" smtClean="0"/>
              <a:t>SomoimVO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somoimVO</a:t>
            </a:r>
            <a:r>
              <a:rPr lang="en-US" altLang="ko-KR" b="1" dirty="0" smtClean="0"/>
              <a:t>);</a:t>
            </a:r>
          </a:p>
          <a:p>
            <a:r>
              <a:rPr lang="ko-KR" altLang="en-US" dirty="0" smtClean="0"/>
              <a:t>  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소모임 대표이미지 수정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somoimVO</a:t>
            </a:r>
            <a:endParaRPr lang="en-US" altLang="ko-KR" b="1" dirty="0" smtClean="0"/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update_image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SomoimVO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somoimVO</a:t>
            </a:r>
            <a:r>
              <a:rPr lang="en-US" altLang="ko-KR" b="1" dirty="0" smtClean="0"/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8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user_categrp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목록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&lt;select id="list" </a:t>
            </a:r>
            <a:r>
              <a:rPr lang="en-US" altLang="ko-KR" dirty="0" err="1" smtClean="0"/>
              <a:t>resultType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CategrpVO</a:t>
            </a:r>
            <a:r>
              <a:rPr lang="en-US" altLang="ko-KR" dirty="0" smtClean="0"/>
              <a:t>"&gt;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&lt;/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 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List&lt;</a:t>
            </a:r>
            <a:r>
              <a:rPr lang="en-US" altLang="ko-KR" b="1" dirty="0" err="1" smtClean="0"/>
              <a:t>CategrpVO</a:t>
            </a:r>
            <a:r>
              <a:rPr lang="en-US" altLang="ko-KR" b="1" dirty="0" smtClean="0"/>
              <a:t>&gt; </a:t>
            </a:r>
            <a:r>
              <a:rPr lang="en-US" altLang="ko-KR" b="1" dirty="0" err="1" smtClean="0"/>
              <a:t>list_categrpno_asc</a:t>
            </a:r>
            <a:r>
              <a:rPr lang="en-US" altLang="ko-KR" b="1" dirty="0" smtClean="0"/>
              <a:t>();</a:t>
            </a:r>
          </a:p>
          <a:p>
            <a:r>
              <a:rPr lang="ko-KR" altLang="en-US" dirty="0" smtClean="0"/>
              <a:t>  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조회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  &lt;select id="read" </a:t>
            </a:r>
            <a:r>
              <a:rPr lang="en-US" altLang="ko-KR" dirty="0" err="1" smtClean="0"/>
              <a:t>resultType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CategrpVO</a:t>
            </a:r>
            <a:r>
              <a:rPr lang="en-US" altLang="ko-KR" dirty="0" smtClean="0"/>
              <a:t>" </a:t>
            </a:r>
            <a:r>
              <a:rPr lang="en-US" altLang="ko-KR" dirty="0" err="1" smtClean="0"/>
              <a:t>parameterType</a:t>
            </a:r>
            <a:r>
              <a:rPr lang="en-US" altLang="ko-KR" dirty="0" smtClean="0"/>
              <a:t>="</a:t>
            </a:r>
            <a:r>
              <a:rPr lang="en-US" altLang="ko-KR" u="sng" dirty="0" err="1" smtClean="0"/>
              <a:t>int</a:t>
            </a:r>
            <a:r>
              <a:rPr lang="en-US" altLang="ko-KR" u="sng" dirty="0" smtClean="0"/>
              <a:t>"&gt;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&lt;/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  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userno</a:t>
            </a:r>
            <a:endParaRPr lang="en-US" altLang="ko-KR" b="1" dirty="0" smtClean="0"/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CategrpVO</a:t>
            </a:r>
            <a:r>
              <a:rPr lang="en-US" altLang="ko-KR" b="1" dirty="0" smtClean="0"/>
              <a:t> read(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userno</a:t>
            </a:r>
            <a:r>
              <a:rPr lang="en-US" altLang="ko-KR" b="1" dirty="0" smtClean="0"/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96103"/>
            <a:ext cx="6443730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9.3 Process Interface</a:t>
            </a:r>
            <a:endParaRPr lang="en-US" altLang="ko-KR" sz="2800" b="1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JGothic St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681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members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중복 아이디 검사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id </a:t>
            </a:r>
            <a:r>
              <a:rPr lang="ko-KR" altLang="en-US" b="1" dirty="0" smtClean="0"/>
              <a:t>아이디</a:t>
            </a:r>
          </a:p>
          <a:p>
            <a:r>
              <a:rPr lang="ko-KR" altLang="en-US" dirty="0" smtClean="0"/>
              <a:t>   * </a:t>
            </a:r>
            <a:r>
              <a:rPr lang="en-US" altLang="ko-KR" b="1" dirty="0" smtClean="0"/>
              <a:t>@return</a:t>
            </a:r>
            <a:r>
              <a:rPr lang="ko-KR" altLang="en-US" b="1" dirty="0" smtClean="0"/>
              <a:t> 중복 아이디 </a:t>
            </a:r>
            <a:r>
              <a:rPr lang="ko-KR" altLang="en-US" b="1" dirty="0" err="1" smtClean="0"/>
              <a:t>갯수</a:t>
            </a:r>
            <a:endParaRPr lang="ko-KR" altLang="en-US" b="1" dirty="0" smtClean="0"/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checkId</a:t>
            </a:r>
            <a:r>
              <a:rPr lang="en-US" altLang="ko-KR" b="1" dirty="0" smtClean="0"/>
              <a:t>(String id);</a:t>
            </a:r>
          </a:p>
          <a:p>
            <a:r>
              <a:rPr lang="ko-KR" altLang="en-US" dirty="0" smtClean="0"/>
              <a:t>  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회원 가입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membersVO</a:t>
            </a:r>
            <a:endParaRPr lang="en-US" altLang="ko-KR" b="1" dirty="0" smtClean="0"/>
          </a:p>
          <a:p>
            <a:r>
              <a:rPr lang="ko-KR" altLang="en-US" dirty="0" smtClean="0"/>
              <a:t>   * </a:t>
            </a:r>
            <a:r>
              <a:rPr lang="en-US" altLang="ko-KR" b="1" dirty="0" smtClean="0"/>
              <a:t>@return</a:t>
            </a:r>
            <a:r>
              <a:rPr lang="ko-KR" altLang="en-US" b="1" dirty="0" smtClean="0"/>
              <a:t> 가입된 회원 수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create(</a:t>
            </a:r>
            <a:r>
              <a:rPr lang="en-US" altLang="ko-KR" b="1" dirty="0" err="1" smtClean="0"/>
              <a:t>MembersVO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membersVO</a:t>
            </a:r>
            <a:r>
              <a:rPr lang="en-US" altLang="ko-KR" b="1" dirty="0" smtClean="0"/>
              <a:t>); 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2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b_write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/** </a:t>
            </a:r>
            <a:r>
              <a:rPr lang="ko-KR" altLang="en-US" dirty="0" smtClean="0"/>
              <a:t>목록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&lt;select id="list" </a:t>
            </a:r>
            <a:r>
              <a:rPr lang="en-US" altLang="ko-KR" dirty="0" err="1" smtClean="0"/>
              <a:t>resultType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WriteVO</a:t>
            </a:r>
            <a:r>
              <a:rPr lang="en-US" altLang="ko-KR" dirty="0" smtClean="0"/>
              <a:t>" </a:t>
            </a:r>
            <a:r>
              <a:rPr lang="en-US" altLang="ko-KR" dirty="0" err="1" smtClean="0"/>
              <a:t>parameterType</a:t>
            </a:r>
            <a:r>
              <a:rPr lang="en-US" altLang="ko-KR" dirty="0" smtClean="0"/>
              <a:t>="</a:t>
            </a:r>
            <a:r>
              <a:rPr lang="en-US" altLang="ko-KR" u="sng" dirty="0" err="1" smtClean="0"/>
              <a:t>int</a:t>
            </a:r>
            <a:r>
              <a:rPr lang="en-US" altLang="ko-KR" u="sng" dirty="0" smtClean="0"/>
              <a:t>"&gt;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&lt;/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List&lt;</a:t>
            </a:r>
            <a:r>
              <a:rPr lang="en-US" altLang="ko-KR" b="1" dirty="0" err="1" smtClean="0"/>
              <a:t>WriteVO</a:t>
            </a:r>
            <a:r>
              <a:rPr lang="en-US" altLang="ko-KR" b="1" dirty="0" smtClean="0"/>
              <a:t>&gt; list();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/**</a:t>
            </a:r>
            <a:r>
              <a:rPr lang="ko-KR" altLang="en-US" dirty="0" smtClean="0"/>
              <a:t>조회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&lt;select id="read" </a:t>
            </a:r>
            <a:r>
              <a:rPr lang="en-US" altLang="ko-KR" dirty="0" err="1" smtClean="0"/>
              <a:t>resultType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WriteVO</a:t>
            </a:r>
            <a:r>
              <a:rPr lang="en-US" altLang="ko-KR" dirty="0" smtClean="0"/>
              <a:t>" </a:t>
            </a:r>
            <a:r>
              <a:rPr lang="en-US" altLang="ko-KR" dirty="0" err="1" smtClean="0"/>
              <a:t>parameterType</a:t>
            </a:r>
            <a:r>
              <a:rPr lang="en-US" altLang="ko-KR" dirty="0" smtClean="0"/>
              <a:t>="</a:t>
            </a:r>
            <a:r>
              <a:rPr lang="en-US" altLang="ko-KR" u="sng" dirty="0" err="1" smtClean="0"/>
              <a:t>int</a:t>
            </a:r>
            <a:r>
              <a:rPr lang="en-US" altLang="ko-KR" u="sng" dirty="0" smtClean="0"/>
              <a:t>"&gt;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&lt;/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wno</a:t>
            </a:r>
            <a:endParaRPr lang="en-US" altLang="ko-KR" b="1" dirty="0" smtClean="0"/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WriteVO</a:t>
            </a:r>
            <a:r>
              <a:rPr lang="en-US" altLang="ko-KR" b="1" dirty="0" smtClean="0"/>
              <a:t> read(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wno</a:t>
            </a:r>
            <a:r>
              <a:rPr lang="en-US" altLang="ko-KR" b="1" dirty="0" smtClean="0"/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3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choice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/**</a:t>
            </a:r>
            <a:r>
              <a:rPr lang="ko-KR" altLang="en-US" dirty="0" smtClean="0"/>
              <a:t>수정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&lt;update id="update" </a:t>
            </a:r>
            <a:r>
              <a:rPr lang="en-US" altLang="ko-KR" dirty="0" err="1" smtClean="0"/>
              <a:t>parameterType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ChoiceVO</a:t>
            </a:r>
            <a:r>
              <a:rPr lang="en-US" altLang="ko-KR" dirty="0" smtClean="0"/>
              <a:t>"&gt;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&lt;/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choiceVO</a:t>
            </a:r>
            <a:endParaRPr lang="en-US" altLang="ko-KR" b="1" dirty="0" smtClean="0"/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update(</a:t>
            </a:r>
            <a:r>
              <a:rPr lang="en-US" altLang="ko-KR" b="1" dirty="0" err="1" smtClean="0"/>
              <a:t>ChoiceVO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choiceVO</a:t>
            </a:r>
            <a:r>
              <a:rPr lang="en-US" altLang="ko-KR" b="1" dirty="0" smtClean="0"/>
              <a:t>);</a:t>
            </a:r>
          </a:p>
          <a:p>
            <a:r>
              <a:rPr lang="ko-KR" altLang="en-US" dirty="0" smtClean="0"/>
              <a:t>  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/**</a:t>
            </a:r>
            <a:r>
              <a:rPr lang="ko-KR" altLang="en-US" dirty="0" smtClean="0"/>
              <a:t>조회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&lt;select id="read" </a:t>
            </a:r>
            <a:r>
              <a:rPr lang="en-US" altLang="ko-KR" dirty="0" err="1" smtClean="0"/>
              <a:t>parameterType</a:t>
            </a:r>
            <a:r>
              <a:rPr lang="en-US" altLang="ko-KR" dirty="0" smtClean="0"/>
              <a:t>="</a:t>
            </a:r>
            <a:r>
              <a:rPr lang="en-US" altLang="ko-KR" u="sng" dirty="0" err="1" smtClean="0"/>
              <a:t>int</a:t>
            </a:r>
            <a:r>
              <a:rPr lang="en-US" altLang="ko-KR" u="sng" dirty="0" smtClean="0"/>
              <a:t>" </a:t>
            </a:r>
            <a:r>
              <a:rPr lang="en-US" altLang="ko-KR" u="sng" dirty="0" err="1" smtClean="0"/>
              <a:t>resultType</a:t>
            </a:r>
            <a:r>
              <a:rPr lang="en-US" altLang="ko-KR" u="sng" dirty="0" smtClean="0"/>
              <a:t>="</a:t>
            </a:r>
            <a:r>
              <a:rPr lang="en-US" altLang="ko-KR" u="sng" dirty="0" err="1" smtClean="0"/>
              <a:t>ChoiceVO</a:t>
            </a:r>
            <a:r>
              <a:rPr lang="en-US" altLang="ko-KR" u="sng" dirty="0" smtClean="0"/>
              <a:t>"&gt;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&lt;/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cho_no</a:t>
            </a:r>
            <a:endParaRPr lang="en-US" altLang="ko-KR" b="1" dirty="0" smtClean="0"/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ChoiceVO</a:t>
            </a:r>
            <a:r>
              <a:rPr lang="en-US" altLang="ko-KR" b="1" dirty="0" smtClean="0"/>
              <a:t> read 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cho_no</a:t>
            </a:r>
            <a:r>
              <a:rPr lang="en-US" altLang="ko-KR" b="1" dirty="0" smtClean="0"/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4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restrnts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사진 수정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restrntsVO</a:t>
            </a:r>
            <a:endParaRPr lang="en-US" altLang="ko-KR" b="1" dirty="0" smtClean="0"/>
          </a:p>
          <a:p>
            <a:r>
              <a:rPr lang="ko-KR" altLang="en-US" dirty="0" smtClean="0"/>
              <a:t>   * </a:t>
            </a:r>
            <a:r>
              <a:rPr lang="en-US" altLang="ko-KR" b="1" dirty="0" smtClean="0"/>
              <a:t>@return</a:t>
            </a:r>
            <a:r>
              <a:rPr lang="ko-KR" altLang="en-US" b="1" dirty="0" smtClean="0"/>
              <a:t> 수정된 레코드 </a:t>
            </a:r>
            <a:r>
              <a:rPr lang="ko-KR" altLang="en-US" b="1" dirty="0" err="1" smtClean="0"/>
              <a:t>갯수</a:t>
            </a:r>
            <a:endParaRPr lang="ko-KR" altLang="en-US" b="1" dirty="0" smtClean="0"/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update_img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RestrntsVO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restrntsVO</a:t>
            </a:r>
            <a:r>
              <a:rPr lang="en-US" altLang="ko-KR" b="1" dirty="0" smtClean="0"/>
              <a:t>);</a:t>
            </a:r>
          </a:p>
          <a:p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조회수 증가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increaseCnt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restno</a:t>
            </a:r>
            <a:r>
              <a:rPr lang="en-US" altLang="ko-KR" b="1" dirty="0" smtClean="0"/>
              <a:t>);</a:t>
            </a:r>
          </a:p>
          <a:p>
            <a:r>
              <a:rPr lang="ko-KR" altLang="en-US" dirty="0" smtClean="0"/>
              <a:t>  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</a:t>
            </a:r>
            <a:r>
              <a:rPr lang="ko-KR" altLang="en-US" dirty="0" err="1" smtClean="0"/>
              <a:t>카테고리별</a:t>
            </a:r>
            <a:r>
              <a:rPr lang="ko-KR" altLang="en-US" dirty="0" smtClean="0"/>
              <a:t> 검색 목록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hashMap</a:t>
            </a:r>
            <a:endParaRPr lang="en-US" altLang="ko-KR" b="1" dirty="0" smtClean="0"/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List&lt;</a:t>
            </a:r>
            <a:r>
              <a:rPr lang="en-US" altLang="ko-KR" b="1" dirty="0" err="1" smtClean="0"/>
              <a:t>RestrntsVO</a:t>
            </a:r>
            <a:r>
              <a:rPr lang="en-US" altLang="ko-KR" b="1" dirty="0" smtClean="0"/>
              <a:t>&gt; </a:t>
            </a:r>
            <a:r>
              <a:rPr lang="en-US" altLang="ko-KR" b="1" dirty="0" err="1" smtClean="0"/>
              <a:t>list_by_rcateno_search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HashMap</a:t>
            </a:r>
            <a:r>
              <a:rPr lang="en-US" altLang="ko-KR" b="1" dirty="0" smtClean="0"/>
              <a:t>&lt;String, Object&gt; </a:t>
            </a:r>
            <a:r>
              <a:rPr lang="en-US" altLang="ko-KR" b="1" dirty="0" err="1" smtClean="0"/>
              <a:t>hashMap</a:t>
            </a:r>
            <a:r>
              <a:rPr lang="en-US" altLang="ko-KR" b="1" dirty="0" smtClean="0"/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496103"/>
            <a:ext cx="8229600" cy="1818883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altLang="ko-KR" sz="28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5. </a:t>
            </a:r>
            <a:r>
              <a:rPr lang="en-US" altLang="ko-KR" sz="32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PROJECT </a:t>
            </a:r>
            <a:r>
              <a:rPr lang="ko-KR" altLang="en-US" sz="32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기반 기술</a:t>
            </a:r>
            <a:endParaRPr lang="en-US" altLang="ko-KR" sz="28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8524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5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review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create(</a:t>
            </a:r>
            <a:r>
              <a:rPr lang="en-US" altLang="ko-KR" b="1" dirty="0" err="1" smtClean="0"/>
              <a:t>ReviewVO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reviewVO</a:t>
            </a:r>
            <a:r>
              <a:rPr lang="en-US" altLang="ko-KR" b="1" dirty="0" smtClean="0"/>
              <a:t>);</a:t>
            </a:r>
          </a:p>
          <a:p>
            <a:r>
              <a:rPr lang="ko-KR" altLang="en-US" dirty="0" smtClean="0"/>
              <a:t>  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List&lt;</a:t>
            </a:r>
            <a:r>
              <a:rPr lang="en-US" altLang="ko-KR" b="1" dirty="0" err="1" smtClean="0"/>
              <a:t>ReviewVO</a:t>
            </a:r>
            <a:r>
              <a:rPr lang="en-US" altLang="ko-KR" b="1" dirty="0" smtClean="0"/>
              <a:t>&gt; list();</a:t>
            </a:r>
          </a:p>
          <a:p>
            <a:r>
              <a:rPr lang="ko-KR" altLang="en-US" dirty="0" smtClean="0"/>
              <a:t>  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List&lt;</a:t>
            </a:r>
            <a:r>
              <a:rPr lang="en-US" altLang="ko-KR" b="1" dirty="0" err="1" smtClean="0"/>
              <a:t>ReviewVO</a:t>
            </a:r>
            <a:r>
              <a:rPr lang="en-US" altLang="ko-KR" b="1" dirty="0" smtClean="0"/>
              <a:t>&gt; </a:t>
            </a:r>
            <a:r>
              <a:rPr lang="en-US" altLang="ko-KR" b="1" dirty="0" err="1" smtClean="0"/>
              <a:t>list_by_restno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restno</a:t>
            </a:r>
            <a:r>
              <a:rPr lang="en-US" altLang="ko-KR" b="1" dirty="0" smtClean="0"/>
              <a:t>);</a:t>
            </a:r>
          </a:p>
          <a:p>
            <a:r>
              <a:rPr lang="ko-KR" altLang="en-US" dirty="0" smtClean="0"/>
              <a:t>  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List&lt;</a:t>
            </a:r>
            <a:r>
              <a:rPr lang="en-US" altLang="ko-KR" b="1" dirty="0" err="1" smtClean="0"/>
              <a:t>ReviewMemberVO</a:t>
            </a:r>
            <a:r>
              <a:rPr lang="en-US" altLang="ko-KR" b="1" dirty="0" smtClean="0"/>
              <a:t>&gt; </a:t>
            </a:r>
            <a:r>
              <a:rPr lang="en-US" altLang="ko-KR" b="1" dirty="0" err="1" smtClean="0"/>
              <a:t>list_by_restno_join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restno</a:t>
            </a:r>
            <a:r>
              <a:rPr lang="en-US" altLang="ko-KR" b="1" dirty="0" smtClean="0"/>
              <a:t>);</a:t>
            </a:r>
          </a:p>
          <a:p>
            <a:r>
              <a:rPr lang="ko-KR" altLang="en-US" dirty="0" smtClean="0"/>
              <a:t>  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checkPasswd</a:t>
            </a:r>
            <a:r>
              <a:rPr lang="en-US" altLang="ko-KR" b="1" dirty="0" smtClean="0"/>
              <a:t>(Map&lt;String, Object&gt; map);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6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s_write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글 읽기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writeno</a:t>
            </a:r>
            <a:endParaRPr lang="en-US" altLang="ko-KR" b="1" dirty="0" smtClean="0"/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S_WriteVO</a:t>
            </a:r>
            <a:r>
              <a:rPr lang="en-US" altLang="ko-KR" b="1" dirty="0" smtClean="0"/>
              <a:t> read(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writeno</a:t>
            </a:r>
            <a:r>
              <a:rPr lang="en-US" altLang="ko-KR" b="1" dirty="0" smtClean="0"/>
              <a:t>);</a:t>
            </a:r>
          </a:p>
          <a:p>
            <a:r>
              <a:rPr lang="ko-KR" altLang="en-US" dirty="0" smtClean="0"/>
              <a:t>  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글 수정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writeVO</a:t>
            </a:r>
            <a:endParaRPr lang="en-US" altLang="ko-KR" b="1" dirty="0" smtClean="0"/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update(</a:t>
            </a:r>
            <a:r>
              <a:rPr lang="en-US" altLang="ko-KR" b="1" dirty="0" err="1" smtClean="0"/>
              <a:t>S_WriteVO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writeVO</a:t>
            </a:r>
            <a:r>
              <a:rPr lang="en-US" altLang="ko-KR" b="1" dirty="0" smtClean="0"/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7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somoim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수정처리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&lt;update id="update" </a:t>
            </a:r>
            <a:r>
              <a:rPr lang="en-US" altLang="ko-KR" dirty="0" err="1" smtClean="0"/>
              <a:t>parameterType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SomoimVO</a:t>
            </a:r>
            <a:r>
              <a:rPr lang="en-US" altLang="ko-KR" dirty="0" smtClean="0"/>
              <a:t>"&gt;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&lt;/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somoimVO</a:t>
            </a:r>
            <a:endParaRPr lang="en-US" altLang="ko-KR" b="1" dirty="0" smtClean="0"/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update(</a:t>
            </a:r>
            <a:r>
              <a:rPr lang="en-US" altLang="ko-KR" b="1" dirty="0" err="1" smtClean="0"/>
              <a:t>SomoimVO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somoimVO</a:t>
            </a:r>
            <a:r>
              <a:rPr lang="en-US" altLang="ko-KR" b="1" dirty="0" smtClean="0"/>
              <a:t>);</a:t>
            </a:r>
          </a:p>
          <a:p>
            <a:r>
              <a:rPr lang="ko-KR" altLang="en-US" dirty="0" smtClean="0"/>
              <a:t>  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소모임 대표이미지 수정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somoimVO</a:t>
            </a:r>
            <a:endParaRPr lang="en-US" altLang="ko-KR" b="1" dirty="0" smtClean="0"/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update_image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SomoimVO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somoimVO</a:t>
            </a:r>
            <a:r>
              <a:rPr lang="en-US" altLang="ko-KR" b="1" dirty="0" smtClean="0"/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8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user_categrp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목록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&lt;select id="list" </a:t>
            </a:r>
            <a:r>
              <a:rPr lang="en-US" altLang="ko-KR" dirty="0" err="1" smtClean="0"/>
              <a:t>resultType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CategrpVO</a:t>
            </a:r>
            <a:r>
              <a:rPr lang="en-US" altLang="ko-KR" dirty="0" smtClean="0"/>
              <a:t>"&gt;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&lt;/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 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List&lt;</a:t>
            </a:r>
            <a:r>
              <a:rPr lang="en-US" altLang="ko-KR" b="1" dirty="0" err="1" smtClean="0"/>
              <a:t>CategrpVO</a:t>
            </a:r>
            <a:r>
              <a:rPr lang="en-US" altLang="ko-KR" b="1" dirty="0" smtClean="0"/>
              <a:t>&gt; </a:t>
            </a:r>
            <a:r>
              <a:rPr lang="en-US" altLang="ko-KR" b="1" dirty="0" err="1" smtClean="0"/>
              <a:t>list_categrpno_asc</a:t>
            </a:r>
            <a:r>
              <a:rPr lang="en-US" altLang="ko-KR" b="1" dirty="0" smtClean="0"/>
              <a:t>();</a:t>
            </a:r>
          </a:p>
          <a:p>
            <a:r>
              <a:rPr lang="ko-KR" altLang="en-US" dirty="0" smtClean="0"/>
              <a:t>  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/**</a:t>
            </a:r>
          </a:p>
          <a:p>
            <a:r>
              <a:rPr lang="ko-KR" altLang="en-US" dirty="0" smtClean="0"/>
              <a:t>   * 조회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   *   &lt;select id="read" </a:t>
            </a:r>
            <a:r>
              <a:rPr lang="en-US" altLang="ko-KR" dirty="0" err="1" smtClean="0"/>
              <a:t>resultType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CategrpVO</a:t>
            </a:r>
            <a:r>
              <a:rPr lang="en-US" altLang="ko-KR" dirty="0" smtClean="0"/>
              <a:t>" </a:t>
            </a:r>
            <a:r>
              <a:rPr lang="en-US" altLang="ko-KR" dirty="0" err="1" smtClean="0"/>
              <a:t>parameterType</a:t>
            </a:r>
            <a:r>
              <a:rPr lang="en-US" altLang="ko-KR" dirty="0" smtClean="0"/>
              <a:t>="</a:t>
            </a:r>
            <a:r>
              <a:rPr lang="en-US" altLang="ko-KR" u="sng" dirty="0" err="1" smtClean="0"/>
              <a:t>int</a:t>
            </a:r>
            <a:r>
              <a:rPr lang="en-US" altLang="ko-KR" u="sng" dirty="0" smtClean="0"/>
              <a:t>"&gt;</a:t>
            </a:r>
          </a:p>
          <a:p>
            <a:r>
              <a:rPr lang="en-US" altLang="ko-KR" dirty="0" smtClean="0"/>
              <a:t>   * </a:t>
            </a:r>
            <a:r>
              <a:rPr lang="en-US" altLang="ko-KR" u="sng" dirty="0" smtClean="0"/>
              <a:t>&lt;/</a:t>
            </a:r>
            <a:r>
              <a:rPr lang="en-US" altLang="ko-KR" u="sng" dirty="0" err="1" smtClean="0"/>
              <a:t>xmp</a:t>
            </a:r>
            <a:r>
              <a:rPr lang="en-US" altLang="ko-KR" u="sng" dirty="0" smtClean="0"/>
              <a:t>&gt;  </a:t>
            </a:r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</a:t>
            </a:r>
            <a:r>
              <a:rPr lang="en-US" altLang="ko-KR" b="1" dirty="0" err="1" smtClean="0"/>
              <a:t>param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userno</a:t>
            </a:r>
            <a:endParaRPr lang="en-US" altLang="ko-KR" b="1" dirty="0" smtClean="0"/>
          </a:p>
          <a:p>
            <a:r>
              <a:rPr lang="en-US" altLang="ko-KR" dirty="0" smtClean="0"/>
              <a:t>   * </a:t>
            </a:r>
            <a:r>
              <a:rPr lang="en-US" altLang="ko-KR" b="1" dirty="0" smtClean="0"/>
              <a:t>@return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CategrpVO</a:t>
            </a:r>
            <a:r>
              <a:rPr lang="en-US" altLang="ko-KR" b="1" dirty="0" smtClean="0"/>
              <a:t> read(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userno</a:t>
            </a:r>
            <a:r>
              <a:rPr lang="en-US" altLang="ko-KR" b="1" dirty="0" smtClean="0"/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292501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96103"/>
            <a:ext cx="3996744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9.4 Process class</a:t>
            </a:r>
            <a:endParaRPr lang="en-US" altLang="ko-KR" sz="2800" b="1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JGothic St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987138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members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….. </a:t>
            </a:r>
          </a:p>
          <a:p>
            <a:r>
              <a:rPr lang="en-US" altLang="ko-KR" dirty="0" smtClean="0"/>
              <a:t>@</a:t>
            </a:r>
            <a:r>
              <a:rPr lang="en-US" altLang="ko-KR" dirty="0" err="1" smtClean="0"/>
              <a:t>Autowired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private </a:t>
            </a:r>
            <a:r>
              <a:rPr lang="en-US" altLang="ko-KR" b="1" dirty="0" err="1" smtClean="0"/>
              <a:t>MembersDAOInter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membersDAO</a:t>
            </a:r>
            <a:r>
              <a:rPr lang="en-US" altLang="ko-KR" b="1" dirty="0" smtClean="0"/>
              <a:t>;</a:t>
            </a:r>
          </a:p>
          <a:p>
            <a:r>
              <a:rPr lang="ko-KR" altLang="en-US" dirty="0" smtClean="0"/>
              <a:t>  </a:t>
            </a:r>
          </a:p>
          <a:p>
            <a:r>
              <a:rPr lang="en-US" altLang="ko-KR" dirty="0" smtClean="0"/>
              <a:t>  @Override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checkId</a:t>
            </a:r>
            <a:r>
              <a:rPr lang="en-US" altLang="ko-KR" b="1" dirty="0" smtClean="0"/>
              <a:t>(String id) {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count = </a:t>
            </a:r>
            <a:r>
              <a:rPr lang="en-US" altLang="ko-KR" b="1" dirty="0" err="1" smtClean="0"/>
              <a:t>membersDAO.checkId</a:t>
            </a:r>
            <a:r>
              <a:rPr lang="en-US" altLang="ko-KR" b="1" dirty="0" smtClean="0"/>
              <a:t>(id);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smtClean="0"/>
              <a:t>return count;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}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  @Override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create(</a:t>
            </a:r>
            <a:r>
              <a:rPr lang="en-US" altLang="ko-KR" b="1" dirty="0" err="1" smtClean="0"/>
              <a:t>MembersVO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membersVO</a:t>
            </a:r>
            <a:r>
              <a:rPr lang="en-US" altLang="ko-KR" b="1" dirty="0" smtClean="0"/>
              <a:t>) {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count = </a:t>
            </a:r>
            <a:r>
              <a:rPr lang="en-US" altLang="ko-KR" b="1" dirty="0" err="1" smtClean="0"/>
              <a:t>membersDAO.create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membersVO</a:t>
            </a:r>
            <a:r>
              <a:rPr lang="en-US" altLang="ko-KR" b="1" dirty="0" smtClean="0"/>
              <a:t>);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smtClean="0"/>
              <a:t>return count;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} </a:t>
            </a:r>
          </a:p>
          <a:p>
            <a:r>
              <a:rPr lang="en-US" altLang="ko-KR" dirty="0" smtClean="0"/>
              <a:t>…..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809158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2)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atcfile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….. </a:t>
            </a:r>
          </a:p>
          <a:p>
            <a:r>
              <a:rPr lang="en-US" altLang="ko-KR" dirty="0" smtClean="0"/>
              <a:t>@</a:t>
            </a:r>
            <a:r>
              <a:rPr lang="en-US" altLang="ko-KR" dirty="0" err="1" smtClean="0"/>
              <a:t>Autowired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private </a:t>
            </a:r>
            <a:r>
              <a:rPr lang="en-US" altLang="ko-KR" b="1" dirty="0" err="1" smtClean="0"/>
              <a:t>AtcfileDAOInter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atcfileDAO</a:t>
            </a:r>
            <a:r>
              <a:rPr lang="en-US" altLang="ko-KR" b="1" dirty="0" smtClean="0"/>
              <a:t>; </a:t>
            </a:r>
            <a:endParaRPr lang="ko-KR" altLang="en-US" b="1" dirty="0"/>
          </a:p>
          <a:p>
            <a:endParaRPr lang="ko-KR" altLang="en-US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@Override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List&lt;</a:t>
            </a:r>
            <a:r>
              <a:rPr lang="en-US" altLang="ko-KR" b="1" dirty="0" err="1" smtClean="0"/>
              <a:t>S_Write_AtcfileVO</a:t>
            </a:r>
            <a:r>
              <a:rPr lang="en-US" altLang="ko-KR" b="1" dirty="0" smtClean="0"/>
              <a:t>&gt; list(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somoimno</a:t>
            </a:r>
            <a:r>
              <a:rPr lang="en-US" altLang="ko-KR" b="1" dirty="0" smtClean="0"/>
              <a:t>) {</a:t>
            </a:r>
          </a:p>
          <a:p>
            <a:r>
              <a:rPr lang="en-US" altLang="ko-KR" dirty="0" smtClean="0"/>
              <a:t>    List&lt;</a:t>
            </a:r>
            <a:r>
              <a:rPr lang="en-US" altLang="ko-KR" dirty="0" err="1" smtClean="0"/>
              <a:t>S_Write_AtcfileVO</a:t>
            </a:r>
            <a:r>
              <a:rPr lang="en-US" altLang="ko-KR" dirty="0" smtClean="0"/>
              <a:t>&gt; list = </a:t>
            </a:r>
            <a:r>
              <a:rPr lang="en-US" altLang="ko-KR" dirty="0" err="1" smtClean="0"/>
              <a:t>atcfileDAO.list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somoimno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smtClean="0"/>
              <a:t>return list;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}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  @Override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List&lt;</a:t>
            </a:r>
            <a:r>
              <a:rPr lang="en-US" altLang="ko-KR" b="1" dirty="0" err="1" smtClean="0"/>
              <a:t>AtcfileVO</a:t>
            </a:r>
            <a:r>
              <a:rPr lang="en-US" altLang="ko-KR" b="1" dirty="0" smtClean="0"/>
              <a:t>&gt; </a:t>
            </a:r>
            <a:r>
              <a:rPr lang="en-US" altLang="ko-KR" b="1" dirty="0" err="1" smtClean="0"/>
              <a:t>list_by_writeno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writeno</a:t>
            </a:r>
            <a:r>
              <a:rPr lang="en-US" altLang="ko-KR" b="1" dirty="0" smtClean="0"/>
              <a:t>) {</a:t>
            </a:r>
          </a:p>
          <a:p>
            <a:r>
              <a:rPr lang="en-US" altLang="ko-KR" dirty="0" smtClean="0"/>
              <a:t>    List&lt;</a:t>
            </a:r>
            <a:r>
              <a:rPr lang="en-US" altLang="ko-KR" dirty="0" err="1" smtClean="0"/>
              <a:t>AtcfileVO</a:t>
            </a:r>
            <a:r>
              <a:rPr lang="en-US" altLang="ko-KR" dirty="0" smtClean="0"/>
              <a:t>&gt; list = </a:t>
            </a:r>
            <a:r>
              <a:rPr lang="en-US" altLang="ko-KR" dirty="0" err="1" smtClean="0"/>
              <a:t>atcfileDAO.list_by_writeno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writeno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smtClean="0"/>
              <a:t>return list;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} …..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809158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3)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b_write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….. </a:t>
            </a:r>
          </a:p>
          <a:p>
            <a:r>
              <a:rPr lang="en-US" altLang="ko-KR" dirty="0" smtClean="0"/>
              <a:t>@</a:t>
            </a:r>
            <a:r>
              <a:rPr lang="en-US" altLang="ko-KR" dirty="0" err="1" smtClean="0"/>
              <a:t>Autowired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private </a:t>
            </a:r>
            <a:r>
              <a:rPr lang="en-US" altLang="ko-KR" b="1" dirty="0" err="1" smtClean="0"/>
              <a:t>WriteDAOInter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writeDAO</a:t>
            </a:r>
            <a:r>
              <a:rPr lang="en-US" altLang="ko-KR" b="1" dirty="0" smtClean="0"/>
              <a:t>;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en-US" altLang="ko-KR" dirty="0" smtClean="0"/>
              <a:t>@Override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WriteVO</a:t>
            </a:r>
            <a:r>
              <a:rPr lang="en-US" altLang="ko-KR" b="1" dirty="0" smtClean="0"/>
              <a:t> read(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wno</a:t>
            </a:r>
            <a:r>
              <a:rPr lang="en-US" altLang="ko-KR" b="1" dirty="0" smtClean="0"/>
              <a:t>) {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WriteVO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writeVO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writeDAO.read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wno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smtClean="0"/>
              <a:t>return </a:t>
            </a:r>
            <a:r>
              <a:rPr lang="en-US" altLang="ko-KR" b="1" dirty="0" err="1" smtClean="0"/>
              <a:t>writeVO</a:t>
            </a:r>
            <a:r>
              <a:rPr lang="en-US" altLang="ko-KR" b="1" dirty="0" smtClean="0"/>
              <a:t>;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}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  @Override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update(</a:t>
            </a:r>
            <a:r>
              <a:rPr lang="en-US" altLang="ko-KR" b="1" dirty="0" err="1" smtClean="0"/>
              <a:t>WriteVO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writeVO</a:t>
            </a:r>
            <a:r>
              <a:rPr lang="en-US" altLang="ko-KR" b="1" dirty="0" smtClean="0"/>
              <a:t>) {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count = </a:t>
            </a:r>
            <a:r>
              <a:rPr lang="en-US" altLang="ko-KR" b="1" dirty="0" err="1" smtClean="0"/>
              <a:t>writeDAO.update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writeVO</a:t>
            </a:r>
            <a:r>
              <a:rPr lang="en-US" altLang="ko-KR" b="1" dirty="0" smtClean="0"/>
              <a:t>);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smtClean="0"/>
              <a:t>return count;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} …..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809158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4)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choice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….. </a:t>
            </a:r>
          </a:p>
          <a:p>
            <a:r>
              <a:rPr lang="en-US" altLang="ko-KR" dirty="0" smtClean="0"/>
              <a:t>@</a:t>
            </a:r>
            <a:r>
              <a:rPr lang="en-US" altLang="ko-KR" dirty="0" err="1" smtClean="0"/>
              <a:t>Autowired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private </a:t>
            </a:r>
            <a:r>
              <a:rPr lang="en-US" altLang="ko-KR" b="1" dirty="0" err="1" smtClean="0"/>
              <a:t>ChoiceDAOInter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choiceDAO</a:t>
            </a:r>
            <a:r>
              <a:rPr lang="en-US" altLang="ko-KR" b="1" dirty="0" smtClean="0"/>
              <a:t>;</a:t>
            </a:r>
          </a:p>
          <a:p>
            <a:r>
              <a:rPr lang="ko-KR" altLang="en-US" dirty="0" smtClean="0"/>
              <a:t>  </a:t>
            </a:r>
          </a:p>
          <a:p>
            <a:r>
              <a:rPr lang="en-US" altLang="ko-KR" dirty="0" smtClean="0"/>
              <a:t>  @Override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create(</a:t>
            </a:r>
            <a:r>
              <a:rPr lang="en-US" altLang="ko-KR" b="1" dirty="0" err="1" smtClean="0"/>
              <a:t>ChoiceVO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choiceVO</a:t>
            </a:r>
            <a:r>
              <a:rPr lang="en-US" altLang="ko-KR" b="1" dirty="0" smtClean="0"/>
              <a:t>) {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count = </a:t>
            </a:r>
            <a:r>
              <a:rPr lang="en-US" altLang="ko-KR" b="1" dirty="0" err="1" smtClean="0"/>
              <a:t>choiceDAO.create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choiceVO</a:t>
            </a:r>
            <a:r>
              <a:rPr lang="en-US" altLang="ko-KR" b="1" dirty="0" smtClean="0"/>
              <a:t>);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smtClean="0"/>
              <a:t>return count;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}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  @Override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List&lt;</a:t>
            </a:r>
            <a:r>
              <a:rPr lang="en-US" altLang="ko-KR" b="1" dirty="0" err="1" smtClean="0"/>
              <a:t>ChoiceVO</a:t>
            </a:r>
            <a:r>
              <a:rPr lang="en-US" altLang="ko-KR" b="1" dirty="0" smtClean="0"/>
              <a:t>&gt; list() {</a:t>
            </a:r>
          </a:p>
          <a:p>
            <a:r>
              <a:rPr lang="en-US" altLang="ko-KR" dirty="0" smtClean="0"/>
              <a:t>    List&lt;</a:t>
            </a:r>
            <a:r>
              <a:rPr lang="en-US" altLang="ko-KR" dirty="0" err="1" smtClean="0"/>
              <a:t>ChoiceVO</a:t>
            </a:r>
            <a:r>
              <a:rPr lang="en-US" altLang="ko-KR" dirty="0" smtClean="0"/>
              <a:t>&gt; list = </a:t>
            </a:r>
            <a:r>
              <a:rPr lang="en-US" altLang="ko-KR" dirty="0" err="1" smtClean="0"/>
              <a:t>choiceDAO.list</a:t>
            </a:r>
            <a:r>
              <a:rPr lang="en-US" altLang="ko-KR" dirty="0" smtClean="0"/>
              <a:t>();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smtClean="0"/>
              <a:t>return list;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} </a:t>
            </a:r>
          </a:p>
          <a:p>
            <a:r>
              <a:rPr lang="en-US" altLang="ko-KR" dirty="0" smtClean="0"/>
              <a:t>…..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809158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5)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recommand</a:t>
            </a:r>
            <a:r>
              <a:rPr lang="en-US" altLang="ko-KR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 </a:t>
            </a:r>
            <a:r>
              <a:rPr lang="ko-KR" altLang="en-US" sz="1800" b="1" dirty="0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 dirty="0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232" y="1426464"/>
            <a:ext cx="76626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….. </a:t>
            </a:r>
          </a:p>
          <a:p>
            <a:r>
              <a:rPr lang="en-US" altLang="ko-KR" dirty="0" smtClean="0"/>
              <a:t>@</a:t>
            </a:r>
            <a:r>
              <a:rPr lang="en-US" altLang="ko-KR" dirty="0" err="1" smtClean="0"/>
              <a:t>Autowired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private </a:t>
            </a:r>
            <a:r>
              <a:rPr lang="en-US" altLang="ko-KR" b="1" dirty="0" err="1" smtClean="0"/>
              <a:t>RecDAOInter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recDAO</a:t>
            </a:r>
            <a:r>
              <a:rPr lang="en-US" altLang="ko-KR" b="1" dirty="0" smtClean="0"/>
              <a:t>;</a:t>
            </a:r>
          </a:p>
          <a:p>
            <a:endParaRPr lang="ko-KR" altLang="en-US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@Override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increase_cnt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recom_no</a:t>
            </a:r>
            <a:r>
              <a:rPr lang="en-US" altLang="ko-KR" b="1" dirty="0" smtClean="0"/>
              <a:t>) {</a:t>
            </a:r>
          </a:p>
          <a:p>
            <a:r>
              <a:rPr lang="en-US" altLang="ko-KR" dirty="0" smtClean="0"/>
              <a:t>    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count = </a:t>
            </a:r>
            <a:r>
              <a:rPr lang="en-US" altLang="ko-KR" b="1" dirty="0" err="1" smtClean="0"/>
              <a:t>recDAO.increase_cnt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recom_no</a:t>
            </a:r>
            <a:r>
              <a:rPr lang="en-US" altLang="ko-KR" b="1" dirty="0" smtClean="0"/>
              <a:t>);</a:t>
            </a:r>
          </a:p>
          <a:p>
            <a:r>
              <a:rPr lang="en-US" altLang="ko-KR" dirty="0" smtClean="0"/>
              <a:t>     </a:t>
            </a:r>
            <a:r>
              <a:rPr lang="en-US" altLang="ko-KR" b="1" dirty="0" smtClean="0"/>
              <a:t>return count;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}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  @Override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public List&lt;</a:t>
            </a:r>
            <a:r>
              <a:rPr lang="en-US" altLang="ko-KR" b="1" dirty="0" err="1" smtClean="0"/>
              <a:t>RecVO</a:t>
            </a:r>
            <a:r>
              <a:rPr lang="en-US" altLang="ko-KR" b="1" dirty="0" smtClean="0"/>
              <a:t>&gt; </a:t>
            </a:r>
            <a:r>
              <a:rPr lang="en-US" altLang="ko-KR" b="1" dirty="0" err="1" smtClean="0"/>
              <a:t>list_by_cho_no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cho_no</a:t>
            </a:r>
            <a:r>
              <a:rPr lang="en-US" altLang="ko-KR" b="1" dirty="0" smtClean="0"/>
              <a:t>) {</a:t>
            </a:r>
          </a:p>
          <a:p>
            <a:r>
              <a:rPr lang="en-US" altLang="ko-KR" dirty="0" smtClean="0"/>
              <a:t>    List&lt;</a:t>
            </a:r>
            <a:r>
              <a:rPr lang="en-US" altLang="ko-KR" dirty="0" err="1" smtClean="0"/>
              <a:t>RecVO</a:t>
            </a:r>
            <a:r>
              <a:rPr lang="en-US" altLang="ko-KR" dirty="0" smtClean="0"/>
              <a:t>&gt; list = </a:t>
            </a:r>
            <a:r>
              <a:rPr lang="en-US" altLang="ko-KR" dirty="0" err="1" smtClean="0"/>
              <a:t>recDAO.list_by_cho_no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cho_no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 </a:t>
            </a:r>
            <a:r>
              <a:rPr lang="en-US" altLang="ko-KR" b="1" dirty="0" smtClean="0"/>
              <a:t>return list;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}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…..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8091580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파형">
  <a:themeElements>
    <a:clrScheme name="파형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파형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파형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9501</TotalTime>
  <Words>10269</Words>
  <Application>Microsoft Office PowerPoint</Application>
  <PresentationFormat>화면 슬라이드 쇼(4:3)</PresentationFormat>
  <Paragraphs>1788</Paragraphs>
  <Slides>148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148</vt:i4>
      </vt:variant>
    </vt:vector>
  </HeadingPairs>
  <TitlesOfParts>
    <vt:vector size="162" baseType="lpstr">
      <vt:lpstr>굴림</vt:lpstr>
      <vt:lpstr>Arial</vt:lpstr>
      <vt:lpstr>Candara</vt:lpstr>
      <vt:lpstr>HY그래픽M</vt:lpstr>
      <vt:lpstr>SM JGothic Std Regular</vt:lpstr>
      <vt:lpstr>Symbol</vt:lpstr>
      <vt:lpstr>맑은 고딕</vt:lpstr>
      <vt:lpstr>SM KGothic Std Regular</vt:lpstr>
      <vt:lpstr>나눔고딕 ExtraBold</vt:lpstr>
      <vt:lpstr>나눔고딕</vt:lpstr>
      <vt:lpstr>야놀자 야체 B</vt:lpstr>
      <vt:lpstr>돋움체</vt:lpstr>
      <vt:lpstr>디자인 사용자 지정</vt:lpstr>
      <vt:lpstr>파형</vt:lpstr>
      <vt:lpstr>수료 프로젝트</vt:lpstr>
      <vt:lpstr>SOLO 웹 페이지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5. PROJECT 기반 기술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7. DBMS 설계</vt:lpstr>
      <vt:lpstr>7.1 DBMS 논리적 모델링(Logical Modeling)</vt:lpstr>
      <vt:lpstr>슬라이드 20</vt:lpstr>
      <vt:lpstr>7.2 물리적 모델링(Physical Diagram) 구현</vt:lpstr>
      <vt:lpstr>슬라이드 22</vt:lpstr>
      <vt:lpstr>8.3 DDL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8. 객체 설계</vt:lpstr>
      <vt:lpstr>8.1 Usecase diagram</vt:lpstr>
      <vt:lpstr>슬라이드 45</vt:lpstr>
      <vt:lpstr>슬라이드 46</vt:lpstr>
      <vt:lpstr>슬라이드 47</vt:lpstr>
      <vt:lpstr>슬라이드 48</vt:lpstr>
      <vt:lpstr>슬라이드 49</vt:lpstr>
      <vt:lpstr>8.2 Object diagram 구현 (객체 설계 다이어그램) 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8.3 Activity diagram 구현 (객체 설계 다이어그램) </vt:lpstr>
      <vt:lpstr>슬라이드 59</vt:lpstr>
      <vt:lpstr>슬라이드 60</vt:lpstr>
      <vt:lpstr>슬라이드 61</vt:lpstr>
      <vt:lpstr>8.4 Sequence diagram 구현 (객체 설계 다이어그램) </vt:lpstr>
      <vt:lpstr>슬라이드 63</vt:lpstr>
      <vt:lpstr>슬라이드 64</vt:lpstr>
      <vt:lpstr>슬라이드 65</vt:lpstr>
      <vt:lpstr>9. 프로젝트 구현</vt:lpstr>
      <vt:lpstr>9.1 MyBATIS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9.2 DAO Interface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9.3 Process Interface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9.4 Process class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9.5 Spring framework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9.6 JSP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9.7 데이터 분석</vt:lpstr>
      <vt:lpstr>슬라이드 124</vt:lpstr>
      <vt:lpstr>슬라이드 125</vt:lpstr>
      <vt:lpstr>슬라이드 126</vt:lpstr>
      <vt:lpstr>슬라이드 127</vt:lpstr>
      <vt:lpstr>9. 실행 화면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10. 프로젝트 후기</vt:lpstr>
      <vt:lpstr>슬라이드 147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효정 임</dc:creator>
  <cp:lastModifiedBy>soldesk</cp:lastModifiedBy>
  <cp:revision>804</cp:revision>
  <dcterms:created xsi:type="dcterms:W3CDTF">2012-10-30T15:46:08Z</dcterms:created>
  <dcterms:modified xsi:type="dcterms:W3CDTF">2020-02-11T08:43:28Z</dcterms:modified>
</cp:coreProperties>
</file>